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56" r:id="rId4"/>
    <p:sldId id="257" r:id="rId5"/>
    <p:sldId id="259" r:id="rId6"/>
    <p:sldId id="260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smtClean="0"/>
              <a:t>VY_52_INOVACE_58_Průmysl ČR 2</a:t>
            </a:r>
            <a:endParaRPr lang="cs-CZ" sz="3200" b="1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652929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</a:p>
          <a:p>
            <a:r>
              <a:rPr lang="cs-CZ" dirty="0"/>
              <a:t>Základní škola, 2. stupeň.</a:t>
            </a:r>
          </a:p>
          <a:p>
            <a:r>
              <a:rPr lang="cs-CZ" dirty="0" smtClean="0"/>
              <a:t>Žáci se seznámí s dalšími druhy průmyslu, jejich lokalizací </a:t>
            </a:r>
            <a:r>
              <a:rPr lang="cs-CZ" smtClean="0"/>
              <a:t>a současným stavem.</a:t>
            </a:r>
            <a:endParaRPr lang="cs-CZ" dirty="0" smtClean="0"/>
          </a:p>
          <a:p>
            <a:r>
              <a:rPr lang="cs-CZ" dirty="0" smtClean="0"/>
              <a:t>Pomůcky: Školní atlas ČR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0932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smtClean="0"/>
              <a:t>Průmysl ČR - 2</a:t>
            </a:r>
            <a:endParaRPr lang="cs-CZ"/>
          </a:p>
        </p:txBody>
      </p:sp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467544" y="1268760"/>
            <a:ext cx="8147248" cy="639762"/>
          </a:xfrm>
        </p:spPr>
        <p:txBody>
          <a:bodyPr>
            <a:noAutofit/>
          </a:bodyPr>
          <a:lstStyle/>
          <a:p>
            <a:r>
              <a:rPr lang="cs-CZ" sz="4400" dirty="0" smtClean="0"/>
              <a:t>Průmysl stavebních hmot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57200" y="1916832"/>
            <a:ext cx="8147248" cy="4209331"/>
          </a:xfrm>
        </p:spPr>
        <p:txBody>
          <a:bodyPr/>
          <a:lstStyle/>
          <a:p>
            <a:r>
              <a:rPr lang="cs-CZ" sz="2800" dirty="0" smtClean="0"/>
              <a:t>Těžba </a:t>
            </a:r>
            <a:r>
              <a:rPr lang="cs-CZ" sz="2800" b="1" dirty="0" smtClean="0"/>
              <a:t>stavebního kamene </a:t>
            </a:r>
            <a:r>
              <a:rPr lang="cs-CZ" sz="2800" dirty="0" smtClean="0"/>
              <a:t>– žuly, vápence, písků a štěrkopísků</a:t>
            </a:r>
          </a:p>
          <a:p>
            <a:r>
              <a:rPr lang="cs-CZ" sz="2800" dirty="0" smtClean="0"/>
              <a:t>Výroba </a:t>
            </a:r>
            <a:r>
              <a:rPr lang="cs-CZ" sz="2800" b="1" dirty="0" smtClean="0"/>
              <a:t>vápna a cementu </a:t>
            </a:r>
            <a:r>
              <a:rPr lang="cs-CZ" sz="2800" dirty="0" smtClean="0"/>
              <a:t>– Český Kras (Beroun)</a:t>
            </a:r>
          </a:p>
          <a:p>
            <a:r>
              <a:rPr lang="cs-CZ" sz="2800" dirty="0" smtClean="0"/>
              <a:t>Nejbližší lom vápence – Pacova Hora, bývalá vápenka</a:t>
            </a:r>
          </a:p>
          <a:p>
            <a:r>
              <a:rPr lang="cs-CZ" sz="2800" dirty="0" smtClean="0"/>
              <a:t>Hodonín, Brno – cihelny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927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7832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Průmysl skla, keramiky a porcelánu</a:t>
            </a:r>
            <a:endParaRPr lang="cs-CZ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r>
              <a:rPr lang="cs-CZ" dirty="0" smtClean="0"/>
              <a:t>Obkladačky</a:t>
            </a:r>
            <a:r>
              <a:rPr lang="cs-CZ" dirty="0"/>
              <a:t>, </a:t>
            </a:r>
            <a:r>
              <a:rPr lang="cs-CZ" dirty="0" smtClean="0"/>
              <a:t>dlaždice - Rakovník  </a:t>
            </a:r>
            <a:endParaRPr lang="cs-CZ" dirty="0"/>
          </a:p>
          <a:p>
            <a:r>
              <a:rPr lang="cs-CZ" dirty="0" smtClean="0"/>
              <a:t>Užitková a spotřební keramika – Bechyně, Karlovy Vary</a:t>
            </a:r>
          </a:p>
          <a:p>
            <a:r>
              <a:rPr lang="cs-CZ" dirty="0" smtClean="0"/>
              <a:t>Sklo – tradičně v horských a podhorských oblastech – Šumava, nebo v severních Čechách – Kamenický Šenov, Nový Bor</a:t>
            </a:r>
          </a:p>
          <a:p>
            <a:r>
              <a:rPr lang="cs-CZ" dirty="0" smtClean="0"/>
              <a:t>Bižuterie – Jablonec nad Nisou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296" y="4219641"/>
            <a:ext cx="1501136" cy="225924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5500" y="4913006"/>
            <a:ext cx="3444976" cy="1916832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6876256" y="458112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190476" y="630932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1969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Průmysl spotřební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925144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V</a:t>
            </a:r>
            <a:r>
              <a:rPr lang="cs-CZ" dirty="0" smtClean="0"/>
              <a:t>yrábí produkty denní spotřeby</a:t>
            </a:r>
          </a:p>
          <a:p>
            <a:r>
              <a:rPr lang="cs-CZ" dirty="0" smtClean="0"/>
              <a:t>Zaměstnává ženy a lidi s nižší kvalifikací</a:t>
            </a:r>
          </a:p>
          <a:p>
            <a:r>
              <a:rPr lang="cs-CZ" dirty="0" smtClean="0"/>
              <a:t>Je rozptýlen po celé ČR</a:t>
            </a:r>
          </a:p>
          <a:p>
            <a:r>
              <a:rPr lang="cs-CZ" b="1" dirty="0" smtClean="0"/>
              <a:t>Textilní a konfekční </a:t>
            </a:r>
            <a:r>
              <a:rPr lang="cs-CZ" dirty="0" smtClean="0"/>
              <a:t>– vyrábí textilie a oděvy –  Brno, Praha, Prostějov, Třeboň, Písek</a:t>
            </a:r>
          </a:p>
          <a:p>
            <a:r>
              <a:rPr lang="cs-CZ" b="1" dirty="0" smtClean="0"/>
              <a:t>Obuvnický a kožedělný </a:t>
            </a:r>
            <a:r>
              <a:rPr lang="cs-CZ" dirty="0" smtClean="0"/>
              <a:t>– Otrokovice, Zlín, Klatovy, Trutnov</a:t>
            </a:r>
          </a:p>
          <a:p>
            <a:r>
              <a:rPr lang="cs-CZ" b="1" dirty="0" smtClean="0"/>
              <a:t>Dřevozpracující</a:t>
            </a:r>
            <a:r>
              <a:rPr lang="cs-CZ" dirty="0" smtClean="0"/>
              <a:t> – výroba nábytku (Koryčany, Lišov), tužek (České Budějovice), hudebních nástrojů (Hradec Králové, Kraslice)</a:t>
            </a:r>
          </a:p>
          <a:p>
            <a:r>
              <a:rPr lang="cs-CZ" b="1" dirty="0" smtClean="0"/>
              <a:t>Polygrafický </a:t>
            </a:r>
            <a:r>
              <a:rPr lang="cs-CZ" dirty="0" smtClean="0"/>
              <a:t>– výroba tiskovin (ve velkých městech)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2862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Průmysl potravinářský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968552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Podle dostupných zdrojů a poptávky</a:t>
            </a:r>
          </a:p>
          <a:p>
            <a:r>
              <a:rPr lang="cs-CZ" dirty="0" smtClean="0"/>
              <a:t>V produkčních oblastech – </a:t>
            </a:r>
            <a:r>
              <a:rPr lang="cs-CZ" b="1" dirty="0" smtClean="0"/>
              <a:t>cukrovary</a:t>
            </a:r>
            <a:r>
              <a:rPr lang="cs-CZ" dirty="0" smtClean="0"/>
              <a:t> (východní Čechy), </a:t>
            </a:r>
            <a:r>
              <a:rPr lang="cs-CZ" b="1" dirty="0" smtClean="0"/>
              <a:t>škrobárny a lihovary </a:t>
            </a:r>
            <a:r>
              <a:rPr lang="cs-CZ" dirty="0" smtClean="0"/>
              <a:t>(Českomoravská vrchovina), </a:t>
            </a:r>
            <a:r>
              <a:rPr lang="cs-CZ" b="1" dirty="0" smtClean="0"/>
              <a:t>konzervárny </a:t>
            </a:r>
            <a:r>
              <a:rPr lang="cs-CZ" dirty="0" smtClean="0"/>
              <a:t>(Znojmo), u vodních zdrojů -</a:t>
            </a:r>
            <a:r>
              <a:rPr lang="cs-CZ" b="1" dirty="0" smtClean="0"/>
              <a:t>stáčírny minerálních a stolních vod</a:t>
            </a:r>
            <a:r>
              <a:rPr lang="cs-CZ" dirty="0" smtClean="0"/>
              <a:t> (západní Čechy), u spotřebitelů – výrobky rychle podléhající zkáze: </a:t>
            </a:r>
            <a:r>
              <a:rPr lang="cs-CZ" b="1" dirty="0" smtClean="0"/>
              <a:t>pekárny, mlékárny, masny </a:t>
            </a:r>
            <a:r>
              <a:rPr lang="cs-CZ" dirty="0" smtClean="0"/>
              <a:t>(ve větších městech), </a:t>
            </a:r>
            <a:r>
              <a:rPr lang="cs-CZ" b="1" dirty="0" smtClean="0"/>
              <a:t>pivovary</a:t>
            </a:r>
            <a:r>
              <a:rPr lang="cs-CZ" dirty="0" smtClean="0"/>
              <a:t> (Plzeň, České Budějovice…)</a:t>
            </a:r>
          </a:p>
          <a:p>
            <a:r>
              <a:rPr lang="cs-CZ" b="1" dirty="0" smtClean="0"/>
              <a:t>Zpracování tabáku </a:t>
            </a:r>
            <a:r>
              <a:rPr lang="cs-CZ" dirty="0" smtClean="0"/>
              <a:t>– Kutná Hora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5026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použitých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1.http</a:t>
            </a:r>
            <a:r>
              <a:rPr lang="cs-CZ" dirty="0"/>
              <a:t>://</a:t>
            </a:r>
            <a:r>
              <a:rPr lang="cs-CZ" dirty="0" smtClean="0"/>
              <a:t>cs.wikipedia.org/wiki/</a:t>
            </a:r>
            <a:r>
              <a:rPr lang="cs-CZ" dirty="0" err="1" smtClean="0"/>
              <a:t>Soubor:Costume_Jewelry.jpg</a:t>
            </a:r>
            <a:r>
              <a:rPr lang="cs-CZ" dirty="0" smtClean="0"/>
              <a:t>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</a:t>
            </a:r>
            <a:r>
              <a:rPr lang="cs-CZ" dirty="0" smtClean="0"/>
              <a:t>20.12</a:t>
            </a:r>
            <a:r>
              <a:rPr lang="cs-CZ" dirty="0"/>
              <a:t>. 2011</a:t>
            </a:r>
            <a:r>
              <a:rPr lang="en-US" dirty="0"/>
              <a:t> 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2.http</a:t>
            </a:r>
            <a:r>
              <a:rPr lang="cs-CZ" dirty="0"/>
              <a:t>://</a:t>
            </a:r>
            <a:r>
              <a:rPr lang="cs-CZ" dirty="0" smtClean="0"/>
              <a:t>cs.wikipedia.org/wiki/</a:t>
            </a:r>
            <a:r>
              <a:rPr lang="cs-CZ" dirty="0" err="1" smtClean="0"/>
              <a:t>Soubor:Hot_Shop.jpg</a:t>
            </a:r>
            <a:r>
              <a:rPr lang="cs-CZ" dirty="0" smtClean="0"/>
              <a:t>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20.12. 2011</a:t>
            </a:r>
            <a:r>
              <a:rPr lang="en-US"/>
              <a:t> </a:t>
            </a:r>
            <a:r>
              <a:rPr lang="en-US" smtClean="0"/>
              <a:t>]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9521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551</TotalTime>
  <Words>303</Words>
  <Application>Microsoft Office PowerPoint</Application>
  <PresentationFormat>Předvádění na obrazovce (4:3)</PresentationFormat>
  <Paragraphs>34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VY_52_INOVACE_58_Průmysl ČR 2</vt:lpstr>
      <vt:lpstr>Prezentace aplikace PowerPoint</vt:lpstr>
      <vt:lpstr>Průmysl ČR - 2</vt:lpstr>
      <vt:lpstr>Průmysl skla, keramiky a porcelánu</vt:lpstr>
      <vt:lpstr>Průmysl spotřební</vt:lpstr>
      <vt:lpstr>Průmysl potravinářský</vt:lpstr>
      <vt:lpstr>Zdroje použitých obrázků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Průmysl ČR - 2</dc:title>
  <dc:creator>Vagnerova</dc:creator>
  <cp:lastModifiedBy>Vagnerova</cp:lastModifiedBy>
  <cp:revision>11</cp:revision>
  <dcterms:created xsi:type="dcterms:W3CDTF">2012-01-14T18:21:24Z</dcterms:created>
  <dcterms:modified xsi:type="dcterms:W3CDTF">2012-03-11T21:15:07Z</dcterms:modified>
</cp:coreProperties>
</file>