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diagrams/drawing4.xml" ContentType="application/vnd.ms-office.drawingml.diagramDrawing+xml"/>
  <Override PartName="/ppt/diagrams/drawing5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  <Override PartName="/ppt/diagrams/quickStyle5.xml" ContentType="application/vnd.openxmlformats-officedocument.drawingml.diagramStyle+xml"/>
  <Override PartName="/ppt/notesSlides/notesSlide3.xml" ContentType="application/vnd.openxmlformats-officedocument.presentationml.notesSlid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6" r:id="rId2"/>
    <p:sldId id="257" r:id="rId3"/>
    <p:sldId id="259" r:id="rId4"/>
    <p:sldId id="261" r:id="rId5"/>
    <p:sldId id="262" r:id="rId6"/>
    <p:sldId id="263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99" autoAdjust="0"/>
    <p:restoredTop sz="86387" autoAdjust="0"/>
  </p:normalViewPr>
  <p:slideViewPr>
    <p:cSldViewPr>
      <p:cViewPr>
        <p:scale>
          <a:sx n="100" d="100"/>
          <a:sy n="100" d="100"/>
        </p:scale>
        <p:origin x="-1932" y="-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3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image" Target="../media/image3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51.png"/><Relationship Id="rId1" Type="http://schemas.openxmlformats.org/officeDocument/2006/relationships/image" Target="../media/image41.png"/><Relationship Id="rId5" Type="http://schemas.openxmlformats.org/officeDocument/2006/relationships/image" Target="../media/image81.png"/><Relationship Id="rId4" Type="http://schemas.openxmlformats.org/officeDocument/2006/relationships/image" Target="../media/image71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image" Target="../media/image9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121.png"/><Relationship Id="rId1" Type="http://schemas.openxmlformats.org/officeDocument/2006/relationships/image" Target="../media/image111.png"/><Relationship Id="rId4" Type="http://schemas.openxmlformats.org/officeDocument/2006/relationships/image" Target="../media/image14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NÁZEV:</a:t>
          </a:r>
          <a:r>
            <a:rPr lang="cs-CZ" sz="2000" baseline="0" dirty="0" smtClean="0">
              <a:solidFill>
                <a:schemeClr val="tx1"/>
              </a:solidFill>
            </a:rPr>
            <a:t> VY_52_INOVACE_03_PRV_30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PRV – 2.B – Ovoce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E42C02-4EFC-41DB-A397-C68DC27E9681}" type="presOf" srcId="{D1B46980-6531-4606-95E6-44980827E919}" destId="{6140AFEC-043D-4C43-A2F9-D0F5331DF3A3}" srcOrd="0" destOrd="0" presId="urn:microsoft.com/office/officeart/2005/8/layout/target3"/>
    <dgm:cxn modelId="{8349DC61-F4B2-4BE4-AFAF-5F55150C3B66}" type="presOf" srcId="{B651F6E3-6281-48DB-9319-2AEAFDAE7572}" destId="{619D679B-A015-4ECF-8348-D1034C574F40}" srcOrd="0" destOrd="0" presId="urn:microsoft.com/office/officeart/2005/8/layout/target3"/>
    <dgm:cxn modelId="{C5897EB8-7123-4FE5-8D6D-0DDA1EF3B38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3B40D2-32E9-48C2-829A-38F85AFE5310}" type="presOf" srcId="{D8197B8C-B260-4A16-BDF4-0947B075E274}" destId="{25B08C86-7E15-44DC-BE7F-FFB55DD49D12}" srcOrd="0" destOrd="0" presId="urn:microsoft.com/office/officeart/2005/8/layout/target3"/>
    <dgm:cxn modelId="{A6E23CC4-178E-4642-8B27-A33D7B9A05F2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F694DE8-9ACA-46C2-AC02-182DE7222E45}" type="presOf" srcId="{4C35D32F-0EAB-4CD7-82EE-45574DC2A586}" destId="{890E4F0B-2866-4A3F-A3C7-2A14B1797930}" srcOrd="1" destOrd="0" presId="urn:microsoft.com/office/officeart/2005/8/layout/target3"/>
    <dgm:cxn modelId="{D4681344-FB7E-4BC1-9A4B-6F43175E9387}" type="presOf" srcId="{D1D4F407-5343-4D3F-B5B9-D407B03CAEB4}" destId="{AED2198E-93D5-4001-81B4-73124B309672}" srcOrd="1" destOrd="0" presId="urn:microsoft.com/office/officeart/2005/8/layout/target3"/>
    <dgm:cxn modelId="{F5B7CA42-9FB8-48FA-B5C3-A8175AEBA7E1}" type="presOf" srcId="{4C35D32F-0EAB-4CD7-82EE-45574DC2A586}" destId="{8BEBB6EC-1DAA-4CAC-8A25-BC0FCBD5DBD5}" srcOrd="0" destOrd="0" presId="urn:microsoft.com/office/officeart/2005/8/layout/target3"/>
    <dgm:cxn modelId="{76C08EF0-3D3D-41AF-9019-85954BD75BCA}" type="presOf" srcId="{D1D4F407-5343-4D3F-B5B9-D407B03CAEB4}" destId="{D005CE8C-CC26-4C3E-AC11-E15060ECD759}" srcOrd="0" destOrd="0" presId="urn:microsoft.com/office/officeart/2005/8/layout/target3"/>
    <dgm:cxn modelId="{5636594D-7567-46BC-8B34-EA04002D200C}" type="presOf" srcId="{D1B46980-6531-4606-95E6-44980827E919}" destId="{2BE915AB-18AA-4053-B92C-3BFC9ED204BB}" srcOrd="1" destOrd="0" presId="urn:microsoft.com/office/officeart/2005/8/layout/target3"/>
    <dgm:cxn modelId="{EAB64A45-5D67-4ED7-95C3-B92F60CAE6FE}" type="presOf" srcId="{757F3AB3-0718-4624-B441-E567A8F0AB56}" destId="{333A1088-737F-45CB-B68E-254E46348037}" srcOrd="0" destOrd="0" presId="urn:microsoft.com/office/officeart/2005/8/layout/target3"/>
    <dgm:cxn modelId="{0819E19A-3E55-4444-BEB5-3D43BE6545B5}" type="presParOf" srcId="{333A1088-737F-45CB-B68E-254E46348037}" destId="{F5ABB229-8D3B-4694-996A-96F23CF14429}" srcOrd="0" destOrd="0" presId="urn:microsoft.com/office/officeart/2005/8/layout/target3"/>
    <dgm:cxn modelId="{31BCDC5B-4C75-4248-9183-661E370D50F1}" type="presParOf" srcId="{333A1088-737F-45CB-B68E-254E46348037}" destId="{F41139FD-01EE-4571-8B17-4FB00FC51163}" srcOrd="1" destOrd="0" presId="urn:microsoft.com/office/officeart/2005/8/layout/target3"/>
    <dgm:cxn modelId="{0E38FF63-1994-4675-8918-519A79AB6336}" type="presParOf" srcId="{333A1088-737F-45CB-B68E-254E46348037}" destId="{D005CE8C-CC26-4C3E-AC11-E15060ECD759}" srcOrd="2" destOrd="0" presId="urn:microsoft.com/office/officeart/2005/8/layout/target3"/>
    <dgm:cxn modelId="{9E74E74A-0207-4849-B335-646DE7949A1C}" type="presParOf" srcId="{333A1088-737F-45CB-B68E-254E46348037}" destId="{2C702D82-9B77-49B7-9568-BB8EB47C3372}" srcOrd="3" destOrd="0" presId="urn:microsoft.com/office/officeart/2005/8/layout/target3"/>
    <dgm:cxn modelId="{2CA5230E-502E-443D-801D-4F6B83A26FC1}" type="presParOf" srcId="{333A1088-737F-45CB-B68E-254E46348037}" destId="{A52A0455-90FF-4808-ABD0-F02540D31D5A}" srcOrd="4" destOrd="0" presId="urn:microsoft.com/office/officeart/2005/8/layout/target3"/>
    <dgm:cxn modelId="{3B95327B-EBA2-4B20-AF27-20B91ED0B9F5}" type="presParOf" srcId="{333A1088-737F-45CB-B68E-254E46348037}" destId="{6140AFEC-043D-4C43-A2F9-D0F5331DF3A3}" srcOrd="5" destOrd="0" presId="urn:microsoft.com/office/officeart/2005/8/layout/target3"/>
    <dgm:cxn modelId="{8FBB9D8A-7B04-445D-95E9-6BE9C7E519EC}" type="presParOf" srcId="{333A1088-737F-45CB-B68E-254E46348037}" destId="{9358AC05-5D7D-4327-9F80-1AD486AEA664}" srcOrd="6" destOrd="0" presId="urn:microsoft.com/office/officeart/2005/8/layout/target3"/>
    <dgm:cxn modelId="{507531AD-BA50-4E43-87F7-24A6D2A09EB9}" type="presParOf" srcId="{333A1088-737F-45CB-B68E-254E46348037}" destId="{313FC574-E1CD-4FB4-B054-0B805CE0447D}" srcOrd="7" destOrd="0" presId="urn:microsoft.com/office/officeart/2005/8/layout/target3"/>
    <dgm:cxn modelId="{3D49585F-41E5-4A63-AEE2-588200299891}" type="presParOf" srcId="{333A1088-737F-45CB-B68E-254E46348037}" destId="{619D679B-A015-4ECF-8348-D1034C574F40}" srcOrd="8" destOrd="0" presId="urn:microsoft.com/office/officeart/2005/8/layout/target3"/>
    <dgm:cxn modelId="{710E3DF5-242E-4418-8DC8-0B9D8D355B27}" type="presParOf" srcId="{333A1088-737F-45CB-B68E-254E46348037}" destId="{322283A8-4A27-4CDA-BAE3-F381106A9174}" srcOrd="9" destOrd="0" presId="urn:microsoft.com/office/officeart/2005/8/layout/target3"/>
    <dgm:cxn modelId="{3EB61229-CEAA-4430-A71B-91879AEF1B84}" type="presParOf" srcId="{333A1088-737F-45CB-B68E-254E46348037}" destId="{FFC9F71D-1B4F-4AD9-A4A6-86ADEFC8AF5C}" srcOrd="10" destOrd="0" presId="urn:microsoft.com/office/officeart/2005/8/layout/target3"/>
    <dgm:cxn modelId="{D4CFB0E1-1955-4750-BBDC-66F18E3B0685}" type="presParOf" srcId="{333A1088-737F-45CB-B68E-254E46348037}" destId="{25B08C86-7E15-44DC-BE7F-FFB55DD49D12}" srcOrd="11" destOrd="0" presId="urn:microsoft.com/office/officeart/2005/8/layout/target3"/>
    <dgm:cxn modelId="{B1BCB3B9-CA75-4912-9336-581CA4875C9B}" type="presParOf" srcId="{333A1088-737F-45CB-B68E-254E46348037}" destId="{76644BE8-9D7C-4C09-B250-3D10AF48CBB7}" srcOrd="12" destOrd="0" presId="urn:microsoft.com/office/officeart/2005/8/layout/target3"/>
    <dgm:cxn modelId="{46D3A57B-4924-4C29-BEBE-3235B5EE5198}" type="presParOf" srcId="{333A1088-737F-45CB-B68E-254E46348037}" destId="{EE85B701-7295-41C0-BA7A-34D3756A2AE6}" srcOrd="13" destOrd="0" presId="urn:microsoft.com/office/officeart/2005/8/layout/target3"/>
    <dgm:cxn modelId="{1A960F01-7050-4AA0-BEDE-82A2CDA0E5C4}" type="presParOf" srcId="{333A1088-737F-45CB-B68E-254E46348037}" destId="{8BEBB6EC-1DAA-4CAC-8A25-BC0FCBD5DBD5}" srcOrd="14" destOrd="0" presId="urn:microsoft.com/office/officeart/2005/8/layout/target3"/>
    <dgm:cxn modelId="{B738F0F6-DF6F-4695-8E53-B900DEE5993D}" type="presParOf" srcId="{333A1088-737F-45CB-B68E-254E46348037}" destId="{AED2198E-93D5-4001-81B4-73124B309672}" srcOrd="15" destOrd="0" presId="urn:microsoft.com/office/officeart/2005/8/layout/target3"/>
    <dgm:cxn modelId="{F3CAA605-D48D-4E2D-AEB5-716650F88984}" type="presParOf" srcId="{333A1088-737F-45CB-B68E-254E46348037}" destId="{2BE915AB-18AA-4053-B92C-3BFC9ED204BB}" srcOrd="16" destOrd="0" presId="urn:microsoft.com/office/officeart/2005/8/layout/target3"/>
    <dgm:cxn modelId="{1E3ED3C3-68D2-4813-9E62-7B57AF36C62E}" type="presParOf" srcId="{333A1088-737F-45CB-B68E-254E46348037}" destId="{6BB5E863-4638-4E1D-BFDE-399D028AC4ED}" srcOrd="17" destOrd="0" presId="urn:microsoft.com/office/officeart/2005/8/layout/target3"/>
    <dgm:cxn modelId="{2FC4FCA0-9C9F-4857-860F-C140FE0B5DCA}" type="presParOf" srcId="{333A1088-737F-45CB-B68E-254E46348037}" destId="{5A5FFA88-C948-4069-8E93-59FA12366E83}" srcOrd="18" destOrd="0" presId="urn:microsoft.com/office/officeart/2005/8/layout/target3"/>
    <dgm:cxn modelId="{36BC8452-F97A-4D86-B2DA-4357702AF98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074E4B-1409-4643-A3ED-950D0E2D6EDA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B5CB97-B367-4429-98DB-F75105E8CA6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5000" b="1" dirty="0" smtClean="0">
              <a:solidFill>
                <a:schemeClr val="bg1"/>
              </a:solidFill>
            </a:rPr>
            <a:t>PECKOVICE</a:t>
          </a:r>
          <a:endParaRPr lang="cs-CZ" sz="5000" dirty="0">
            <a:solidFill>
              <a:schemeClr val="bg1"/>
            </a:solidFill>
          </a:endParaRPr>
        </a:p>
      </dgm:t>
    </dgm:pt>
    <dgm:pt modelId="{B8BAF7C1-A24E-4A53-892F-1CF02A9C7AE2}" type="parTrans" cxnId="{BF830FC3-4D66-4E0C-A443-866286C0B2C2}">
      <dgm:prSet/>
      <dgm:spPr/>
      <dgm:t>
        <a:bodyPr/>
        <a:lstStyle/>
        <a:p>
          <a:endParaRPr lang="cs-CZ"/>
        </a:p>
      </dgm:t>
    </dgm:pt>
    <dgm:pt modelId="{72175FCE-0D3E-4E87-B618-0DB4ED027DED}" type="sibTrans" cxnId="{BF830FC3-4D66-4E0C-A443-866286C0B2C2}">
      <dgm:prSet/>
      <dgm:spPr/>
      <dgm:t>
        <a:bodyPr/>
        <a:lstStyle/>
        <a:p>
          <a:endParaRPr lang="cs-CZ"/>
        </a:p>
      </dgm:t>
    </dgm:pt>
    <dgm:pt modelId="{4A5D320C-C49A-411F-BB01-67A05ECCEA4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5000" b="1" dirty="0" smtClean="0">
              <a:solidFill>
                <a:schemeClr val="bg1"/>
              </a:solidFill>
            </a:rPr>
            <a:t>MALVICE</a:t>
          </a:r>
          <a:endParaRPr lang="cs-CZ" sz="5000" dirty="0">
            <a:solidFill>
              <a:schemeClr val="bg1"/>
            </a:solidFill>
          </a:endParaRPr>
        </a:p>
      </dgm:t>
    </dgm:pt>
    <dgm:pt modelId="{DC7D7906-A183-4AAD-95E2-CF6829CBE583}" type="parTrans" cxnId="{6BAFD07B-223A-4ADA-B37C-2D6AC8C08FDE}">
      <dgm:prSet/>
      <dgm:spPr/>
      <dgm:t>
        <a:bodyPr/>
        <a:lstStyle/>
        <a:p>
          <a:endParaRPr lang="cs-CZ"/>
        </a:p>
      </dgm:t>
    </dgm:pt>
    <dgm:pt modelId="{ADCA8B7A-5FBC-4658-9311-8E48A5BDB47C}" type="sibTrans" cxnId="{6BAFD07B-223A-4ADA-B37C-2D6AC8C08FDE}">
      <dgm:prSet/>
      <dgm:spPr/>
      <dgm:t>
        <a:bodyPr/>
        <a:lstStyle/>
        <a:p>
          <a:endParaRPr lang="cs-CZ"/>
        </a:p>
      </dgm:t>
    </dgm:pt>
    <dgm:pt modelId="{2584F319-EFDF-4DCA-8B9F-1D6AB78AD30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5000" b="1" dirty="0" smtClean="0">
              <a:solidFill>
                <a:schemeClr val="bg1"/>
              </a:solidFill>
            </a:rPr>
            <a:t>BOBULE</a:t>
          </a:r>
          <a:endParaRPr lang="cs-CZ" sz="5000" dirty="0">
            <a:solidFill>
              <a:schemeClr val="bg1"/>
            </a:solidFill>
          </a:endParaRPr>
        </a:p>
      </dgm:t>
    </dgm:pt>
    <dgm:pt modelId="{78EDC66C-EC54-4A92-8812-E59086B61C74}" type="parTrans" cxnId="{5EC60F2E-61BD-4442-91CE-9A3369CA09A9}">
      <dgm:prSet/>
      <dgm:spPr/>
      <dgm:t>
        <a:bodyPr/>
        <a:lstStyle/>
        <a:p>
          <a:endParaRPr lang="cs-CZ"/>
        </a:p>
      </dgm:t>
    </dgm:pt>
    <dgm:pt modelId="{0534BA22-7D1E-41E1-B1BC-2B4448B153DD}" type="sibTrans" cxnId="{5EC60F2E-61BD-4442-91CE-9A3369CA09A9}">
      <dgm:prSet/>
      <dgm:spPr/>
      <dgm:t>
        <a:bodyPr/>
        <a:lstStyle/>
        <a:p>
          <a:endParaRPr lang="cs-CZ"/>
        </a:p>
      </dgm:t>
    </dgm:pt>
    <dgm:pt modelId="{7542534C-9329-4C55-8962-1D272181CD2A}" type="pres">
      <dgm:prSet presAssocID="{CF074E4B-1409-4643-A3ED-950D0E2D6EDA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70E9D8-5EE6-4F8B-B4F6-53AD5459DE62}" type="pres">
      <dgm:prSet presAssocID="{7CB5CB97-B367-4429-98DB-F75105E8CA63}" presName="composite" presStyleCnt="0"/>
      <dgm:spPr/>
    </dgm:pt>
    <dgm:pt modelId="{9300D9FC-496C-49AC-82C0-4A709F306306}" type="pres">
      <dgm:prSet presAssocID="{7CB5CB97-B367-4429-98DB-F75105E8CA63}" presName="imgShp" presStyleLbl="fgImgPlace1" presStyleIdx="0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7A479C9E-54DD-4C89-B564-B77759C51017}" type="pres">
      <dgm:prSet presAssocID="{7CB5CB97-B367-4429-98DB-F75105E8CA63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3FE66-714E-4613-A456-E32CC8F2AC1F}" type="pres">
      <dgm:prSet presAssocID="{72175FCE-0D3E-4E87-B618-0DB4ED027DED}" presName="spacing" presStyleCnt="0"/>
      <dgm:spPr/>
    </dgm:pt>
    <dgm:pt modelId="{6AFC9A88-2404-4618-9A94-F1442803EE94}" type="pres">
      <dgm:prSet presAssocID="{4A5D320C-C49A-411F-BB01-67A05ECCEA41}" presName="composite" presStyleCnt="0"/>
      <dgm:spPr/>
    </dgm:pt>
    <dgm:pt modelId="{31876016-4C33-412C-A198-E417271FE847}" type="pres">
      <dgm:prSet presAssocID="{4A5D320C-C49A-411F-BB01-67A05ECCEA41}" presName="imgShp" presStyleLbl="fgImgPlace1" presStyleIdx="1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6CFC2670-1BCF-4706-A011-62D4CC5131AB}" type="pres">
      <dgm:prSet presAssocID="{4A5D320C-C49A-411F-BB01-67A05ECCEA41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15EDF4-2D8B-47D3-AE31-47F0393896B6}" type="pres">
      <dgm:prSet presAssocID="{ADCA8B7A-5FBC-4658-9311-8E48A5BDB47C}" presName="spacing" presStyleCnt="0"/>
      <dgm:spPr/>
    </dgm:pt>
    <dgm:pt modelId="{03958669-65B5-4D08-A514-D8C4433E6DA5}" type="pres">
      <dgm:prSet presAssocID="{2584F319-EFDF-4DCA-8B9F-1D6AB78AD301}" presName="composite" presStyleCnt="0"/>
      <dgm:spPr/>
    </dgm:pt>
    <dgm:pt modelId="{3B8B9948-3D93-45D6-AF7C-8936CD37D2D4}" type="pres">
      <dgm:prSet presAssocID="{2584F319-EFDF-4DCA-8B9F-1D6AB78AD301}" presName="imgShp" presStyleLbl="fgImgPlace1" presStyleIdx="2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E4B9945B-387E-4064-A98A-3B47C104BA71}" type="pres">
      <dgm:prSet presAssocID="{2584F319-EFDF-4DCA-8B9F-1D6AB78AD30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B2B772-36AE-4433-9DC5-D3CA273B8F43}" type="presOf" srcId="{7CB5CB97-B367-4429-98DB-F75105E8CA63}" destId="{7A479C9E-54DD-4C89-B564-B77759C51017}" srcOrd="0" destOrd="0" presId="urn:microsoft.com/office/officeart/2005/8/layout/vList3#1"/>
    <dgm:cxn modelId="{B8BAC0BF-9EE0-4C5B-99F7-43FD6E0998E7}" type="presOf" srcId="{CF074E4B-1409-4643-A3ED-950D0E2D6EDA}" destId="{7542534C-9329-4C55-8962-1D272181CD2A}" srcOrd="0" destOrd="0" presId="urn:microsoft.com/office/officeart/2005/8/layout/vList3#1"/>
    <dgm:cxn modelId="{319ABB62-9DAA-462E-BC94-244B1AD0A473}" type="presOf" srcId="{2584F319-EFDF-4DCA-8B9F-1D6AB78AD301}" destId="{E4B9945B-387E-4064-A98A-3B47C104BA71}" srcOrd="0" destOrd="0" presId="urn:microsoft.com/office/officeart/2005/8/layout/vList3#1"/>
    <dgm:cxn modelId="{6BAFD07B-223A-4ADA-B37C-2D6AC8C08FDE}" srcId="{CF074E4B-1409-4643-A3ED-950D0E2D6EDA}" destId="{4A5D320C-C49A-411F-BB01-67A05ECCEA41}" srcOrd="1" destOrd="0" parTransId="{DC7D7906-A183-4AAD-95E2-CF6829CBE583}" sibTransId="{ADCA8B7A-5FBC-4658-9311-8E48A5BDB47C}"/>
    <dgm:cxn modelId="{5EC60F2E-61BD-4442-91CE-9A3369CA09A9}" srcId="{CF074E4B-1409-4643-A3ED-950D0E2D6EDA}" destId="{2584F319-EFDF-4DCA-8B9F-1D6AB78AD301}" srcOrd="2" destOrd="0" parTransId="{78EDC66C-EC54-4A92-8812-E59086B61C74}" sibTransId="{0534BA22-7D1E-41E1-B1BC-2B4448B153DD}"/>
    <dgm:cxn modelId="{12E256FF-BB4C-4C3D-8B30-E2B9AE40CED5}" type="presOf" srcId="{4A5D320C-C49A-411F-BB01-67A05ECCEA41}" destId="{6CFC2670-1BCF-4706-A011-62D4CC5131AB}" srcOrd="0" destOrd="0" presId="urn:microsoft.com/office/officeart/2005/8/layout/vList3#1"/>
    <dgm:cxn modelId="{BF830FC3-4D66-4E0C-A443-866286C0B2C2}" srcId="{CF074E4B-1409-4643-A3ED-950D0E2D6EDA}" destId="{7CB5CB97-B367-4429-98DB-F75105E8CA63}" srcOrd="0" destOrd="0" parTransId="{B8BAF7C1-A24E-4A53-892F-1CF02A9C7AE2}" sibTransId="{72175FCE-0D3E-4E87-B618-0DB4ED027DED}"/>
    <dgm:cxn modelId="{730450D0-D86F-4569-B47C-25314A4D8F59}" type="presParOf" srcId="{7542534C-9329-4C55-8962-1D272181CD2A}" destId="{2B70E9D8-5EE6-4F8B-B4F6-53AD5459DE62}" srcOrd="0" destOrd="0" presId="urn:microsoft.com/office/officeart/2005/8/layout/vList3#1"/>
    <dgm:cxn modelId="{13920598-1B12-43A8-B2C9-AF468DF7A3DE}" type="presParOf" srcId="{2B70E9D8-5EE6-4F8B-B4F6-53AD5459DE62}" destId="{9300D9FC-496C-49AC-82C0-4A709F306306}" srcOrd="0" destOrd="0" presId="urn:microsoft.com/office/officeart/2005/8/layout/vList3#1"/>
    <dgm:cxn modelId="{3D11F398-52D6-4C5E-8E2B-0FA067CC4207}" type="presParOf" srcId="{2B70E9D8-5EE6-4F8B-B4F6-53AD5459DE62}" destId="{7A479C9E-54DD-4C89-B564-B77759C51017}" srcOrd="1" destOrd="0" presId="urn:microsoft.com/office/officeart/2005/8/layout/vList3#1"/>
    <dgm:cxn modelId="{3CD85669-723C-4588-A972-C524AB4CC589}" type="presParOf" srcId="{7542534C-9329-4C55-8962-1D272181CD2A}" destId="{7103FE66-714E-4613-A456-E32CC8F2AC1F}" srcOrd="1" destOrd="0" presId="urn:microsoft.com/office/officeart/2005/8/layout/vList3#1"/>
    <dgm:cxn modelId="{7B773B16-DF4C-444F-86F2-6D2EBECBE585}" type="presParOf" srcId="{7542534C-9329-4C55-8962-1D272181CD2A}" destId="{6AFC9A88-2404-4618-9A94-F1442803EE94}" srcOrd="2" destOrd="0" presId="urn:microsoft.com/office/officeart/2005/8/layout/vList3#1"/>
    <dgm:cxn modelId="{394CB084-1232-4531-BDC7-54916B34611D}" type="presParOf" srcId="{6AFC9A88-2404-4618-9A94-F1442803EE94}" destId="{31876016-4C33-412C-A198-E417271FE847}" srcOrd="0" destOrd="0" presId="urn:microsoft.com/office/officeart/2005/8/layout/vList3#1"/>
    <dgm:cxn modelId="{A1C6F516-33F9-4186-A8E7-40F7F4DA49C5}" type="presParOf" srcId="{6AFC9A88-2404-4618-9A94-F1442803EE94}" destId="{6CFC2670-1BCF-4706-A011-62D4CC5131AB}" srcOrd="1" destOrd="0" presId="urn:microsoft.com/office/officeart/2005/8/layout/vList3#1"/>
    <dgm:cxn modelId="{76DC4DB0-28AF-4A64-A27C-83A2AB8D3A30}" type="presParOf" srcId="{7542534C-9329-4C55-8962-1D272181CD2A}" destId="{B515EDF4-2D8B-47D3-AE31-47F0393896B6}" srcOrd="3" destOrd="0" presId="urn:microsoft.com/office/officeart/2005/8/layout/vList3#1"/>
    <dgm:cxn modelId="{C11F25D2-858C-4B89-8760-563F4B1126F1}" type="presParOf" srcId="{7542534C-9329-4C55-8962-1D272181CD2A}" destId="{03958669-65B5-4D08-A514-D8C4433E6DA5}" srcOrd="4" destOrd="0" presId="urn:microsoft.com/office/officeart/2005/8/layout/vList3#1"/>
    <dgm:cxn modelId="{AAD89C80-E345-4D4F-A18B-A0895875DA28}" type="presParOf" srcId="{03958669-65B5-4D08-A514-D8C4433E6DA5}" destId="{3B8B9948-3D93-45D6-AF7C-8936CD37D2D4}" srcOrd="0" destOrd="0" presId="urn:microsoft.com/office/officeart/2005/8/layout/vList3#1"/>
    <dgm:cxn modelId="{1ADF8FBC-65BA-4E6B-BBF2-99E9E0419FD5}" type="presParOf" srcId="{03958669-65B5-4D08-A514-D8C4433E6DA5}" destId="{E4B9945B-387E-4064-A98A-3B47C104BA71}" srcOrd="1" destOrd="0" presId="urn:microsoft.com/office/officeart/2005/8/layout/vList3#1"/>
  </dgm:cxnLst>
  <dgm:bg/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9DA3B8-FFC0-4E8D-8793-E431E9B8C4AE}" type="doc">
      <dgm:prSet loTypeId="urn:microsoft.com/office/officeart/2005/8/layout/hList7#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EA7304-6B9C-4FA6-8AFA-BA4AE6BD9A48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300" dirty="0" smtClean="0"/>
        </a:p>
        <a:p>
          <a:pPr algn="ctr"/>
          <a:r>
            <a:rPr lang="cs-CZ" sz="2300" b="1" dirty="0" smtClean="0">
              <a:solidFill>
                <a:srgbClr val="FF0000"/>
              </a:solidFill>
            </a:rPr>
            <a:t>BROSKEV</a:t>
          </a:r>
        </a:p>
      </dgm:t>
    </dgm:pt>
    <dgm:pt modelId="{24B33E04-8C80-4DA7-A693-CA76076487E8}" type="parTrans" cxnId="{844B9617-17AB-48F2-AE77-62FA7131A415}">
      <dgm:prSet/>
      <dgm:spPr/>
      <dgm:t>
        <a:bodyPr/>
        <a:lstStyle/>
        <a:p>
          <a:pPr algn="ctr"/>
          <a:endParaRPr lang="cs-CZ"/>
        </a:p>
      </dgm:t>
    </dgm:pt>
    <dgm:pt modelId="{ADEF85C4-9066-4CC6-97DD-61675B75FBAC}" type="sibTrans" cxnId="{844B9617-17AB-48F2-AE77-62FA7131A415}">
      <dgm:prSet/>
      <dgm:spPr/>
      <dgm:t>
        <a:bodyPr/>
        <a:lstStyle/>
        <a:p>
          <a:pPr algn="ctr"/>
          <a:endParaRPr lang="cs-CZ"/>
        </a:p>
      </dgm:t>
    </dgm:pt>
    <dgm:pt modelId="{30028274-5DE3-4D4B-A75D-C5957872C629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300" dirty="0" smtClean="0"/>
        </a:p>
        <a:p>
          <a:pPr algn="ctr"/>
          <a:r>
            <a:rPr lang="cs-CZ" sz="2200" b="1" dirty="0" smtClean="0">
              <a:solidFill>
                <a:srgbClr val="FF0000"/>
              </a:solidFill>
            </a:rPr>
            <a:t>MERUŇKA</a:t>
          </a:r>
        </a:p>
      </dgm:t>
    </dgm:pt>
    <dgm:pt modelId="{515ECD39-D69A-45A9-9E77-F011A9BDB5C1}" type="parTrans" cxnId="{A731C05B-9EB6-469B-AA8E-EFE89C742FE4}">
      <dgm:prSet/>
      <dgm:spPr/>
      <dgm:t>
        <a:bodyPr/>
        <a:lstStyle/>
        <a:p>
          <a:pPr algn="ctr"/>
          <a:endParaRPr lang="cs-CZ"/>
        </a:p>
      </dgm:t>
    </dgm:pt>
    <dgm:pt modelId="{FEC7371C-CB38-424D-896F-8DF107651602}" type="sibTrans" cxnId="{A731C05B-9EB6-469B-AA8E-EFE89C742FE4}">
      <dgm:prSet/>
      <dgm:spPr/>
      <dgm:t>
        <a:bodyPr/>
        <a:lstStyle/>
        <a:p>
          <a:pPr algn="ctr"/>
          <a:endParaRPr lang="cs-CZ"/>
        </a:p>
      </dgm:t>
    </dgm:pt>
    <dgm:pt modelId="{8FFD961B-7CF8-4431-9571-B129CC9C8D4A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300" b="1" dirty="0" smtClean="0">
            <a:solidFill>
              <a:srgbClr val="FF0000"/>
            </a:solidFill>
          </a:endParaRPr>
        </a:p>
        <a:p>
          <a:pPr algn="ctr"/>
          <a:r>
            <a:rPr lang="cs-CZ" sz="2300" b="1" dirty="0" smtClean="0">
              <a:solidFill>
                <a:srgbClr val="FF0000"/>
              </a:solidFill>
            </a:rPr>
            <a:t>VIŠEŇ</a:t>
          </a:r>
          <a:endParaRPr lang="cs-CZ" sz="2300" b="1" dirty="0">
            <a:solidFill>
              <a:srgbClr val="FF0000"/>
            </a:solidFill>
          </a:endParaRPr>
        </a:p>
      </dgm:t>
    </dgm:pt>
    <dgm:pt modelId="{D442AEE8-87B7-4827-A12B-B3A5F3BF7993}" type="parTrans" cxnId="{3B976BF0-2F22-448D-A1BC-955E127ACE66}">
      <dgm:prSet/>
      <dgm:spPr/>
      <dgm:t>
        <a:bodyPr/>
        <a:lstStyle/>
        <a:p>
          <a:endParaRPr lang="cs-CZ"/>
        </a:p>
      </dgm:t>
    </dgm:pt>
    <dgm:pt modelId="{9ABA0E2F-99A9-445B-8834-7BAFCF00E5DB}" type="sibTrans" cxnId="{3B976BF0-2F22-448D-A1BC-955E127ACE66}">
      <dgm:prSet/>
      <dgm:spPr/>
      <dgm:t>
        <a:bodyPr/>
        <a:lstStyle/>
        <a:p>
          <a:endParaRPr lang="cs-CZ"/>
        </a:p>
      </dgm:t>
    </dgm:pt>
    <dgm:pt modelId="{03C31763-ACF6-416E-8114-39C4235F6BFD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300" b="1" dirty="0" smtClean="0">
            <a:solidFill>
              <a:srgbClr val="FF0000"/>
            </a:solidFill>
          </a:endParaRPr>
        </a:p>
        <a:p>
          <a:pPr algn="ctr"/>
          <a:r>
            <a:rPr lang="cs-CZ" sz="2300" b="1" dirty="0" smtClean="0">
              <a:solidFill>
                <a:srgbClr val="FF0000"/>
              </a:solidFill>
            </a:rPr>
            <a:t>ŠVESTKA</a:t>
          </a:r>
          <a:endParaRPr lang="cs-CZ" sz="2300" b="1" dirty="0">
            <a:solidFill>
              <a:srgbClr val="FF0000"/>
            </a:solidFill>
          </a:endParaRPr>
        </a:p>
      </dgm:t>
    </dgm:pt>
    <dgm:pt modelId="{D8963990-A83C-40BE-ADC5-C2A1B18AAFC7}" type="parTrans" cxnId="{43390D09-72F6-4533-B83A-446CD88E26D3}">
      <dgm:prSet/>
      <dgm:spPr/>
      <dgm:t>
        <a:bodyPr/>
        <a:lstStyle/>
        <a:p>
          <a:endParaRPr lang="cs-CZ"/>
        </a:p>
      </dgm:t>
    </dgm:pt>
    <dgm:pt modelId="{6A1C1A8E-D8D9-44A0-A173-CADC918FB266}" type="sibTrans" cxnId="{43390D09-72F6-4533-B83A-446CD88E26D3}">
      <dgm:prSet/>
      <dgm:spPr/>
      <dgm:t>
        <a:bodyPr/>
        <a:lstStyle/>
        <a:p>
          <a:endParaRPr lang="cs-CZ"/>
        </a:p>
      </dgm:t>
    </dgm:pt>
    <dgm:pt modelId="{96132D4A-A4F5-4172-AC85-5838D3231FF5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300" b="1" dirty="0" smtClean="0">
            <a:solidFill>
              <a:srgbClr val="FF0000"/>
            </a:solidFill>
          </a:endParaRPr>
        </a:p>
        <a:p>
          <a:pPr algn="ctr"/>
          <a:r>
            <a:rPr lang="cs-CZ" sz="2300" b="1" dirty="0" smtClean="0">
              <a:solidFill>
                <a:srgbClr val="FF0000"/>
              </a:solidFill>
            </a:rPr>
            <a:t>TŘEŠEŇ</a:t>
          </a:r>
          <a:endParaRPr lang="cs-CZ" sz="2300" b="1" dirty="0">
            <a:solidFill>
              <a:srgbClr val="FF0000"/>
            </a:solidFill>
          </a:endParaRPr>
        </a:p>
      </dgm:t>
    </dgm:pt>
    <dgm:pt modelId="{530E6043-D025-4FFE-A94A-240C9FB82FB9}" type="parTrans" cxnId="{208E88D7-E093-49FE-BA49-113F24A9E888}">
      <dgm:prSet/>
      <dgm:spPr/>
      <dgm:t>
        <a:bodyPr/>
        <a:lstStyle/>
        <a:p>
          <a:endParaRPr lang="cs-CZ"/>
        </a:p>
      </dgm:t>
    </dgm:pt>
    <dgm:pt modelId="{90740DA9-8DAE-44C4-90AD-D6C6E0C78904}" type="sibTrans" cxnId="{208E88D7-E093-49FE-BA49-113F24A9E888}">
      <dgm:prSet/>
      <dgm:spPr/>
      <dgm:t>
        <a:bodyPr/>
        <a:lstStyle/>
        <a:p>
          <a:endParaRPr lang="cs-CZ"/>
        </a:p>
      </dgm:t>
    </dgm:pt>
    <dgm:pt modelId="{759E85E9-7A59-4646-B668-6407D0415E45}" type="pres">
      <dgm:prSet presAssocID="{D69DA3B8-FFC0-4E8D-8793-E431E9B8C4A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AFA30B-A909-4A93-9C8B-3324C967F419}" type="pres">
      <dgm:prSet presAssocID="{D69DA3B8-FFC0-4E8D-8793-E431E9B8C4AE}" presName="fgShape" presStyleLbl="fgShp" presStyleIdx="0" presStyleCnt="1" custLinFactNeighborX="-534" custLinFactNeighborY="29167"/>
      <dgm:spPr/>
    </dgm:pt>
    <dgm:pt modelId="{A417A81B-DBD1-4BF5-A7E8-3D158A41EBAE}" type="pres">
      <dgm:prSet presAssocID="{D69DA3B8-FFC0-4E8D-8793-E431E9B8C4AE}" presName="linComp" presStyleCnt="0"/>
      <dgm:spPr/>
    </dgm:pt>
    <dgm:pt modelId="{695E8123-B9E7-4249-8465-97E7AB17D92F}" type="pres">
      <dgm:prSet presAssocID="{10EA7304-6B9C-4FA6-8AFA-BA4AE6BD9A48}" presName="compNode" presStyleCnt="0"/>
      <dgm:spPr/>
    </dgm:pt>
    <dgm:pt modelId="{01FC282A-7756-4239-9CDC-5B351BDDA3F5}" type="pres">
      <dgm:prSet presAssocID="{10EA7304-6B9C-4FA6-8AFA-BA4AE6BD9A48}" presName="bkgdShape" presStyleLbl="node1" presStyleIdx="0" presStyleCnt="5"/>
      <dgm:spPr/>
      <dgm:t>
        <a:bodyPr/>
        <a:lstStyle/>
        <a:p>
          <a:endParaRPr lang="cs-CZ"/>
        </a:p>
      </dgm:t>
    </dgm:pt>
    <dgm:pt modelId="{A44F105F-E278-420C-9EDE-A763EF54F621}" type="pres">
      <dgm:prSet presAssocID="{10EA7304-6B9C-4FA6-8AFA-BA4AE6BD9A48}" presName="nodeTx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572AA1-3CF8-47BB-B442-3137F9FA9F0E}" type="pres">
      <dgm:prSet presAssocID="{10EA7304-6B9C-4FA6-8AFA-BA4AE6BD9A48}" presName="invisiNode" presStyleLbl="node1" presStyleIdx="0" presStyleCnt="5"/>
      <dgm:spPr/>
    </dgm:pt>
    <dgm:pt modelId="{E5C022D4-C3E3-48AA-B35D-19631C9D680E}" type="pres">
      <dgm:prSet presAssocID="{10EA7304-6B9C-4FA6-8AFA-BA4AE6BD9A48}" presName="imagNode" presStyleLbl="fgImgPlace1" presStyleIdx="0" presStyleCnt="5" custScaleX="208949" custScaleY="20180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3BE5EFC-3748-4749-8887-11102A327902}" type="pres">
      <dgm:prSet presAssocID="{ADEF85C4-9066-4CC6-97DD-61675B75FBA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3BBE66B4-102F-4A64-B0B8-318F8EE43E49}" type="pres">
      <dgm:prSet presAssocID="{30028274-5DE3-4D4B-A75D-C5957872C629}" presName="compNode" presStyleCnt="0"/>
      <dgm:spPr/>
    </dgm:pt>
    <dgm:pt modelId="{FFD70432-1D50-463B-95D3-00A3981BD69E}" type="pres">
      <dgm:prSet presAssocID="{30028274-5DE3-4D4B-A75D-C5957872C629}" presName="bkgdShape" presStyleLbl="node1" presStyleIdx="1" presStyleCnt="5" custScaleY="100000" custLinFactNeighborX="100" custLinFactNeighborY="775"/>
      <dgm:spPr/>
      <dgm:t>
        <a:bodyPr/>
        <a:lstStyle/>
        <a:p>
          <a:endParaRPr lang="cs-CZ"/>
        </a:p>
      </dgm:t>
    </dgm:pt>
    <dgm:pt modelId="{42B20B14-D8FD-40E1-94CB-638EA9303091}" type="pres">
      <dgm:prSet presAssocID="{30028274-5DE3-4D4B-A75D-C5957872C629}" presName="nodeT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AEEEA-7801-4F22-AD3D-AC3F7063B969}" type="pres">
      <dgm:prSet presAssocID="{30028274-5DE3-4D4B-A75D-C5957872C629}" presName="invisiNode" presStyleLbl="node1" presStyleIdx="1" presStyleCnt="5"/>
      <dgm:spPr/>
    </dgm:pt>
    <dgm:pt modelId="{BC76D51D-A7D3-463C-8AE1-3D8D0CD57830}" type="pres">
      <dgm:prSet presAssocID="{30028274-5DE3-4D4B-A75D-C5957872C629}" presName="imagNode" presStyleLbl="fgImgPlace1" presStyleIdx="1" presStyleCnt="5" custScaleX="207702" custScaleY="20180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8F9F4A2-E8A4-4C4F-B648-E59C40E91B32}" type="pres">
      <dgm:prSet presAssocID="{FEC7371C-CB38-424D-896F-8DF107651602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5F20100-709D-4D3E-947B-43753F42FD25}" type="pres">
      <dgm:prSet presAssocID="{03C31763-ACF6-416E-8114-39C4235F6BFD}" presName="compNode" presStyleCnt="0"/>
      <dgm:spPr/>
    </dgm:pt>
    <dgm:pt modelId="{8C6738DA-60A7-4BF8-84C2-358B9CDB58DE}" type="pres">
      <dgm:prSet presAssocID="{03C31763-ACF6-416E-8114-39C4235F6BFD}" presName="bkgdShape" presStyleLbl="node1" presStyleIdx="2" presStyleCnt="5"/>
      <dgm:spPr/>
      <dgm:t>
        <a:bodyPr/>
        <a:lstStyle/>
        <a:p>
          <a:endParaRPr lang="cs-CZ"/>
        </a:p>
      </dgm:t>
    </dgm:pt>
    <dgm:pt modelId="{0E7DA45E-C44F-463E-9839-F27BB69C6862}" type="pres">
      <dgm:prSet presAssocID="{03C31763-ACF6-416E-8114-39C4235F6BFD}" presName="nodeT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B26BE-3CBF-4000-96BD-EB2102E31DEE}" type="pres">
      <dgm:prSet presAssocID="{03C31763-ACF6-416E-8114-39C4235F6BFD}" presName="invisiNode" presStyleLbl="node1" presStyleIdx="2" presStyleCnt="5"/>
      <dgm:spPr/>
    </dgm:pt>
    <dgm:pt modelId="{B9C68D3C-B6C9-4A15-B9BE-55D147845177}" type="pres">
      <dgm:prSet presAssocID="{03C31763-ACF6-416E-8114-39C4235F6BFD}" presName="imagNode" presStyleLbl="fgImgPlace1" presStyleIdx="2" presStyleCnt="5" custScaleX="206456" custScaleY="201802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AD780DF-369B-4766-BF45-80B163BBF105}" type="pres">
      <dgm:prSet presAssocID="{6A1C1A8E-D8D9-44A0-A173-CADC918FB266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AA4B046-9517-41DC-B2EB-F8BA431B837D}" type="pres">
      <dgm:prSet presAssocID="{96132D4A-A4F5-4172-AC85-5838D3231FF5}" presName="compNode" presStyleCnt="0"/>
      <dgm:spPr/>
    </dgm:pt>
    <dgm:pt modelId="{3C531482-8B7E-40A1-87F6-F71AF64CFE0B}" type="pres">
      <dgm:prSet presAssocID="{96132D4A-A4F5-4172-AC85-5838D3231FF5}" presName="bkgdShape" presStyleLbl="node1" presStyleIdx="3" presStyleCnt="5"/>
      <dgm:spPr/>
      <dgm:t>
        <a:bodyPr/>
        <a:lstStyle/>
        <a:p>
          <a:endParaRPr lang="cs-CZ"/>
        </a:p>
      </dgm:t>
    </dgm:pt>
    <dgm:pt modelId="{56BBB1AC-2425-468E-B032-1B833B6662FE}" type="pres">
      <dgm:prSet presAssocID="{96132D4A-A4F5-4172-AC85-5838D3231FF5}" presName="nodeT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4BB55D-C046-49AC-A62E-5BE77DE5E05F}" type="pres">
      <dgm:prSet presAssocID="{96132D4A-A4F5-4172-AC85-5838D3231FF5}" presName="invisiNode" presStyleLbl="node1" presStyleIdx="3" presStyleCnt="5"/>
      <dgm:spPr/>
    </dgm:pt>
    <dgm:pt modelId="{340D163B-7C7B-40DF-A3F3-3D84E9D8D672}" type="pres">
      <dgm:prSet presAssocID="{96132D4A-A4F5-4172-AC85-5838D3231FF5}" presName="imagNode" presStyleLbl="fgImgPlace1" presStyleIdx="3" presStyleCnt="5" custScaleX="205210" custScaleY="201802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2CCCC87A-CF20-40FD-9433-8A46B1D08B75}" type="pres">
      <dgm:prSet presAssocID="{90740DA9-8DAE-44C4-90AD-D6C6E0C7890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3E949E3-A97E-4C17-AE5F-404C27231509}" type="pres">
      <dgm:prSet presAssocID="{8FFD961B-7CF8-4431-9571-B129CC9C8D4A}" presName="compNode" presStyleCnt="0"/>
      <dgm:spPr/>
    </dgm:pt>
    <dgm:pt modelId="{ABA395D8-6914-4EC0-AB33-0D22E354A1A8}" type="pres">
      <dgm:prSet presAssocID="{8FFD961B-7CF8-4431-9571-B129CC9C8D4A}" presName="bkgdShape" presStyleLbl="node1" presStyleIdx="4" presStyleCnt="5"/>
      <dgm:spPr/>
      <dgm:t>
        <a:bodyPr/>
        <a:lstStyle/>
        <a:p>
          <a:endParaRPr lang="cs-CZ"/>
        </a:p>
      </dgm:t>
    </dgm:pt>
    <dgm:pt modelId="{D869F9EB-6F08-4E71-934A-04115B695274}" type="pres">
      <dgm:prSet presAssocID="{8FFD961B-7CF8-4431-9571-B129CC9C8D4A}" presName="nodeT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675535-C1F0-4B22-B83D-A7F005EBD87D}" type="pres">
      <dgm:prSet presAssocID="{8FFD961B-7CF8-4431-9571-B129CC9C8D4A}" presName="invisiNode" presStyleLbl="node1" presStyleIdx="4" presStyleCnt="5"/>
      <dgm:spPr/>
    </dgm:pt>
    <dgm:pt modelId="{AF482D33-A958-4308-AE4C-BE2CC34C8579}" type="pres">
      <dgm:prSet presAssocID="{8FFD961B-7CF8-4431-9571-B129CC9C8D4A}" presName="imagNode" presStyleLbl="fgImgPlace1" presStyleIdx="4" presStyleCnt="5" custScaleX="203963" custScaleY="201802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</dgm:ptLst>
  <dgm:cxnLst>
    <dgm:cxn modelId="{ECEA0E6B-CF26-43B9-A854-38177DBE6553}" type="presOf" srcId="{30028274-5DE3-4D4B-A75D-C5957872C629}" destId="{FFD70432-1D50-463B-95D3-00A3981BD69E}" srcOrd="0" destOrd="0" presId="urn:microsoft.com/office/officeart/2005/8/layout/hList7#1"/>
    <dgm:cxn modelId="{844B9617-17AB-48F2-AE77-62FA7131A415}" srcId="{D69DA3B8-FFC0-4E8D-8793-E431E9B8C4AE}" destId="{10EA7304-6B9C-4FA6-8AFA-BA4AE6BD9A48}" srcOrd="0" destOrd="0" parTransId="{24B33E04-8C80-4DA7-A693-CA76076487E8}" sibTransId="{ADEF85C4-9066-4CC6-97DD-61675B75FBAC}"/>
    <dgm:cxn modelId="{7D4BA0F6-0A5A-4B59-9265-C1DD18FA32CA}" type="presOf" srcId="{10EA7304-6B9C-4FA6-8AFA-BA4AE6BD9A48}" destId="{01FC282A-7756-4239-9CDC-5B351BDDA3F5}" srcOrd="0" destOrd="0" presId="urn:microsoft.com/office/officeart/2005/8/layout/hList7#1"/>
    <dgm:cxn modelId="{3B976BF0-2F22-448D-A1BC-955E127ACE66}" srcId="{D69DA3B8-FFC0-4E8D-8793-E431E9B8C4AE}" destId="{8FFD961B-7CF8-4431-9571-B129CC9C8D4A}" srcOrd="4" destOrd="0" parTransId="{D442AEE8-87B7-4827-A12B-B3A5F3BF7993}" sibTransId="{9ABA0E2F-99A9-445B-8834-7BAFCF00E5DB}"/>
    <dgm:cxn modelId="{5439EF31-28D1-4EB5-8BDB-E821701647F1}" type="presOf" srcId="{03C31763-ACF6-416E-8114-39C4235F6BFD}" destId="{8C6738DA-60A7-4BF8-84C2-358B9CDB58DE}" srcOrd="0" destOrd="0" presId="urn:microsoft.com/office/officeart/2005/8/layout/hList7#1"/>
    <dgm:cxn modelId="{1AD386A3-DD09-4435-B61C-66BFA991CC9F}" type="presOf" srcId="{ADEF85C4-9066-4CC6-97DD-61675B75FBAC}" destId="{C3BE5EFC-3748-4749-8887-11102A327902}" srcOrd="0" destOrd="0" presId="urn:microsoft.com/office/officeart/2005/8/layout/hList7#1"/>
    <dgm:cxn modelId="{CF7056E6-97F5-49A1-9124-0F3972F722EF}" type="presOf" srcId="{96132D4A-A4F5-4172-AC85-5838D3231FF5}" destId="{3C531482-8B7E-40A1-87F6-F71AF64CFE0B}" srcOrd="0" destOrd="0" presId="urn:microsoft.com/office/officeart/2005/8/layout/hList7#1"/>
    <dgm:cxn modelId="{27F24A4F-9876-4AC1-84ED-4C5EE39702FF}" type="presOf" srcId="{6A1C1A8E-D8D9-44A0-A173-CADC918FB266}" destId="{BAD780DF-369B-4766-BF45-80B163BBF105}" srcOrd="0" destOrd="0" presId="urn:microsoft.com/office/officeart/2005/8/layout/hList7#1"/>
    <dgm:cxn modelId="{0AF5059A-4450-445D-9350-77C927EA3D7E}" type="presOf" srcId="{90740DA9-8DAE-44C4-90AD-D6C6E0C78904}" destId="{2CCCC87A-CF20-40FD-9433-8A46B1D08B75}" srcOrd="0" destOrd="0" presId="urn:microsoft.com/office/officeart/2005/8/layout/hList7#1"/>
    <dgm:cxn modelId="{289AAED3-5825-45B1-9852-64F810541EDC}" type="presOf" srcId="{D69DA3B8-FFC0-4E8D-8793-E431E9B8C4AE}" destId="{759E85E9-7A59-4646-B668-6407D0415E45}" srcOrd="0" destOrd="0" presId="urn:microsoft.com/office/officeart/2005/8/layout/hList7#1"/>
    <dgm:cxn modelId="{E470E3E7-B0D7-4486-8805-3A1995EDCE89}" type="presOf" srcId="{8FFD961B-7CF8-4431-9571-B129CC9C8D4A}" destId="{D869F9EB-6F08-4E71-934A-04115B695274}" srcOrd="1" destOrd="0" presId="urn:microsoft.com/office/officeart/2005/8/layout/hList7#1"/>
    <dgm:cxn modelId="{4F90E38B-08F2-4905-BAB6-8C7FB70540C9}" type="presOf" srcId="{8FFD961B-7CF8-4431-9571-B129CC9C8D4A}" destId="{ABA395D8-6914-4EC0-AB33-0D22E354A1A8}" srcOrd="0" destOrd="0" presId="urn:microsoft.com/office/officeart/2005/8/layout/hList7#1"/>
    <dgm:cxn modelId="{3F072879-BECA-470F-A16F-F61C586343DD}" type="presOf" srcId="{FEC7371C-CB38-424D-896F-8DF107651602}" destId="{28F9F4A2-E8A4-4C4F-B648-E59C40E91B32}" srcOrd="0" destOrd="0" presId="urn:microsoft.com/office/officeart/2005/8/layout/hList7#1"/>
    <dgm:cxn modelId="{208E88D7-E093-49FE-BA49-113F24A9E888}" srcId="{D69DA3B8-FFC0-4E8D-8793-E431E9B8C4AE}" destId="{96132D4A-A4F5-4172-AC85-5838D3231FF5}" srcOrd="3" destOrd="0" parTransId="{530E6043-D025-4FFE-A94A-240C9FB82FB9}" sibTransId="{90740DA9-8DAE-44C4-90AD-D6C6E0C78904}"/>
    <dgm:cxn modelId="{30A66ADB-F903-4879-AD9B-4C912BAA009E}" type="presOf" srcId="{03C31763-ACF6-416E-8114-39C4235F6BFD}" destId="{0E7DA45E-C44F-463E-9839-F27BB69C6862}" srcOrd="1" destOrd="0" presId="urn:microsoft.com/office/officeart/2005/8/layout/hList7#1"/>
    <dgm:cxn modelId="{5ADBAE1B-5D9B-4665-B590-CD2DCEB26651}" type="presOf" srcId="{10EA7304-6B9C-4FA6-8AFA-BA4AE6BD9A48}" destId="{A44F105F-E278-420C-9EDE-A763EF54F621}" srcOrd="1" destOrd="0" presId="urn:microsoft.com/office/officeart/2005/8/layout/hList7#1"/>
    <dgm:cxn modelId="{43390D09-72F6-4533-B83A-446CD88E26D3}" srcId="{D69DA3B8-FFC0-4E8D-8793-E431E9B8C4AE}" destId="{03C31763-ACF6-416E-8114-39C4235F6BFD}" srcOrd="2" destOrd="0" parTransId="{D8963990-A83C-40BE-ADC5-C2A1B18AAFC7}" sibTransId="{6A1C1A8E-D8D9-44A0-A173-CADC918FB266}"/>
    <dgm:cxn modelId="{A06C7BEA-09A1-4420-BB05-D315227F4B6D}" type="presOf" srcId="{96132D4A-A4F5-4172-AC85-5838D3231FF5}" destId="{56BBB1AC-2425-468E-B032-1B833B6662FE}" srcOrd="1" destOrd="0" presId="urn:microsoft.com/office/officeart/2005/8/layout/hList7#1"/>
    <dgm:cxn modelId="{A731C05B-9EB6-469B-AA8E-EFE89C742FE4}" srcId="{D69DA3B8-FFC0-4E8D-8793-E431E9B8C4AE}" destId="{30028274-5DE3-4D4B-A75D-C5957872C629}" srcOrd="1" destOrd="0" parTransId="{515ECD39-D69A-45A9-9E77-F011A9BDB5C1}" sibTransId="{FEC7371C-CB38-424D-896F-8DF107651602}"/>
    <dgm:cxn modelId="{6E3F8258-9B60-496D-8A68-2BDD06E08418}" type="presOf" srcId="{30028274-5DE3-4D4B-A75D-C5957872C629}" destId="{42B20B14-D8FD-40E1-94CB-638EA9303091}" srcOrd="1" destOrd="0" presId="urn:microsoft.com/office/officeart/2005/8/layout/hList7#1"/>
    <dgm:cxn modelId="{36260050-21F9-44F1-B969-28649294A477}" type="presParOf" srcId="{759E85E9-7A59-4646-B668-6407D0415E45}" destId="{7CAFA30B-A909-4A93-9C8B-3324C967F419}" srcOrd="0" destOrd="0" presId="urn:microsoft.com/office/officeart/2005/8/layout/hList7#1"/>
    <dgm:cxn modelId="{E86AE2BF-4E5F-4C80-8C82-F2E33B6C1055}" type="presParOf" srcId="{759E85E9-7A59-4646-B668-6407D0415E45}" destId="{A417A81B-DBD1-4BF5-A7E8-3D158A41EBAE}" srcOrd="1" destOrd="0" presId="urn:microsoft.com/office/officeart/2005/8/layout/hList7#1"/>
    <dgm:cxn modelId="{E778B690-CD83-44A1-A69F-EB8401C2FE1B}" type="presParOf" srcId="{A417A81B-DBD1-4BF5-A7E8-3D158A41EBAE}" destId="{695E8123-B9E7-4249-8465-97E7AB17D92F}" srcOrd="0" destOrd="0" presId="urn:microsoft.com/office/officeart/2005/8/layout/hList7#1"/>
    <dgm:cxn modelId="{E6C9C2AD-C009-4478-B56A-08389D317832}" type="presParOf" srcId="{695E8123-B9E7-4249-8465-97E7AB17D92F}" destId="{01FC282A-7756-4239-9CDC-5B351BDDA3F5}" srcOrd="0" destOrd="0" presId="urn:microsoft.com/office/officeart/2005/8/layout/hList7#1"/>
    <dgm:cxn modelId="{AB91A9E6-5862-47B6-915C-D82C0D5B5AB6}" type="presParOf" srcId="{695E8123-B9E7-4249-8465-97E7AB17D92F}" destId="{A44F105F-E278-420C-9EDE-A763EF54F621}" srcOrd="1" destOrd="0" presId="urn:microsoft.com/office/officeart/2005/8/layout/hList7#1"/>
    <dgm:cxn modelId="{C37BD76E-E09C-4D5B-92A6-896E267D5BC0}" type="presParOf" srcId="{695E8123-B9E7-4249-8465-97E7AB17D92F}" destId="{90572AA1-3CF8-47BB-B442-3137F9FA9F0E}" srcOrd="2" destOrd="0" presId="urn:microsoft.com/office/officeart/2005/8/layout/hList7#1"/>
    <dgm:cxn modelId="{2BEDCEED-159D-48A0-9C4C-A2533F20B9D1}" type="presParOf" srcId="{695E8123-B9E7-4249-8465-97E7AB17D92F}" destId="{E5C022D4-C3E3-48AA-B35D-19631C9D680E}" srcOrd="3" destOrd="0" presId="urn:microsoft.com/office/officeart/2005/8/layout/hList7#1"/>
    <dgm:cxn modelId="{FB876FEE-9E4B-484B-A90B-E2DE606DE955}" type="presParOf" srcId="{A417A81B-DBD1-4BF5-A7E8-3D158A41EBAE}" destId="{C3BE5EFC-3748-4749-8887-11102A327902}" srcOrd="1" destOrd="0" presId="urn:microsoft.com/office/officeart/2005/8/layout/hList7#1"/>
    <dgm:cxn modelId="{565AC62D-C674-4418-8D4B-8F5F73AFF79A}" type="presParOf" srcId="{A417A81B-DBD1-4BF5-A7E8-3D158A41EBAE}" destId="{3BBE66B4-102F-4A64-B0B8-318F8EE43E49}" srcOrd="2" destOrd="0" presId="urn:microsoft.com/office/officeart/2005/8/layout/hList7#1"/>
    <dgm:cxn modelId="{AFA5E669-B439-4D9A-978C-6E54565D9A26}" type="presParOf" srcId="{3BBE66B4-102F-4A64-B0B8-318F8EE43E49}" destId="{FFD70432-1D50-463B-95D3-00A3981BD69E}" srcOrd="0" destOrd="0" presId="urn:microsoft.com/office/officeart/2005/8/layout/hList7#1"/>
    <dgm:cxn modelId="{233824AC-24C6-4C50-89B7-B70C5C87CCA3}" type="presParOf" srcId="{3BBE66B4-102F-4A64-B0B8-318F8EE43E49}" destId="{42B20B14-D8FD-40E1-94CB-638EA9303091}" srcOrd="1" destOrd="0" presId="urn:microsoft.com/office/officeart/2005/8/layout/hList7#1"/>
    <dgm:cxn modelId="{1B9F21D8-A4AA-4E8B-AD62-D67FE41AF813}" type="presParOf" srcId="{3BBE66B4-102F-4A64-B0B8-318F8EE43E49}" destId="{CCEAEEEA-7801-4F22-AD3D-AC3F7063B969}" srcOrd="2" destOrd="0" presId="urn:microsoft.com/office/officeart/2005/8/layout/hList7#1"/>
    <dgm:cxn modelId="{4C026202-10E7-4471-BBB8-02553B53AD6A}" type="presParOf" srcId="{3BBE66B4-102F-4A64-B0B8-318F8EE43E49}" destId="{BC76D51D-A7D3-463C-8AE1-3D8D0CD57830}" srcOrd="3" destOrd="0" presId="urn:microsoft.com/office/officeart/2005/8/layout/hList7#1"/>
    <dgm:cxn modelId="{0EC9110E-13D2-423E-B956-41D8C7184E36}" type="presParOf" srcId="{A417A81B-DBD1-4BF5-A7E8-3D158A41EBAE}" destId="{28F9F4A2-E8A4-4C4F-B648-E59C40E91B32}" srcOrd="3" destOrd="0" presId="urn:microsoft.com/office/officeart/2005/8/layout/hList7#1"/>
    <dgm:cxn modelId="{7DC19B3D-0001-4F32-8CD9-18B7DFC0D3AF}" type="presParOf" srcId="{A417A81B-DBD1-4BF5-A7E8-3D158A41EBAE}" destId="{85F20100-709D-4D3E-947B-43753F42FD25}" srcOrd="4" destOrd="0" presId="urn:microsoft.com/office/officeart/2005/8/layout/hList7#1"/>
    <dgm:cxn modelId="{ABA2E308-753A-4431-98CE-3025EC369DBA}" type="presParOf" srcId="{85F20100-709D-4D3E-947B-43753F42FD25}" destId="{8C6738DA-60A7-4BF8-84C2-358B9CDB58DE}" srcOrd="0" destOrd="0" presId="urn:microsoft.com/office/officeart/2005/8/layout/hList7#1"/>
    <dgm:cxn modelId="{7A493756-34B0-412A-B188-25AEC306C1C4}" type="presParOf" srcId="{85F20100-709D-4D3E-947B-43753F42FD25}" destId="{0E7DA45E-C44F-463E-9839-F27BB69C6862}" srcOrd="1" destOrd="0" presId="urn:microsoft.com/office/officeart/2005/8/layout/hList7#1"/>
    <dgm:cxn modelId="{15DB5F0D-28B9-4A48-B7C7-39464B78491A}" type="presParOf" srcId="{85F20100-709D-4D3E-947B-43753F42FD25}" destId="{4ABB26BE-3CBF-4000-96BD-EB2102E31DEE}" srcOrd="2" destOrd="0" presId="urn:microsoft.com/office/officeart/2005/8/layout/hList7#1"/>
    <dgm:cxn modelId="{ACCF250D-82BE-42FA-8DC1-11B7B7128DBF}" type="presParOf" srcId="{85F20100-709D-4D3E-947B-43753F42FD25}" destId="{B9C68D3C-B6C9-4A15-B9BE-55D147845177}" srcOrd="3" destOrd="0" presId="urn:microsoft.com/office/officeart/2005/8/layout/hList7#1"/>
    <dgm:cxn modelId="{3E91503B-6C59-4665-872E-A2C048D63905}" type="presParOf" srcId="{A417A81B-DBD1-4BF5-A7E8-3D158A41EBAE}" destId="{BAD780DF-369B-4766-BF45-80B163BBF105}" srcOrd="5" destOrd="0" presId="urn:microsoft.com/office/officeart/2005/8/layout/hList7#1"/>
    <dgm:cxn modelId="{04CE5BB0-B280-4FE2-966B-028A05D2D5E8}" type="presParOf" srcId="{A417A81B-DBD1-4BF5-A7E8-3D158A41EBAE}" destId="{6AA4B046-9517-41DC-B2EB-F8BA431B837D}" srcOrd="6" destOrd="0" presId="urn:microsoft.com/office/officeart/2005/8/layout/hList7#1"/>
    <dgm:cxn modelId="{C97E5927-26E5-4ADE-A643-69EAAA1EF6CC}" type="presParOf" srcId="{6AA4B046-9517-41DC-B2EB-F8BA431B837D}" destId="{3C531482-8B7E-40A1-87F6-F71AF64CFE0B}" srcOrd="0" destOrd="0" presId="urn:microsoft.com/office/officeart/2005/8/layout/hList7#1"/>
    <dgm:cxn modelId="{88358409-E12B-472B-A8D2-6EEE07293C4F}" type="presParOf" srcId="{6AA4B046-9517-41DC-B2EB-F8BA431B837D}" destId="{56BBB1AC-2425-468E-B032-1B833B6662FE}" srcOrd="1" destOrd="0" presId="urn:microsoft.com/office/officeart/2005/8/layout/hList7#1"/>
    <dgm:cxn modelId="{7B3724A3-73B6-43EF-BB8E-095B4D2B45C8}" type="presParOf" srcId="{6AA4B046-9517-41DC-B2EB-F8BA431B837D}" destId="{094BB55D-C046-49AC-A62E-5BE77DE5E05F}" srcOrd="2" destOrd="0" presId="urn:microsoft.com/office/officeart/2005/8/layout/hList7#1"/>
    <dgm:cxn modelId="{4A5E705D-897B-47FA-A663-63D493139DF9}" type="presParOf" srcId="{6AA4B046-9517-41DC-B2EB-F8BA431B837D}" destId="{340D163B-7C7B-40DF-A3F3-3D84E9D8D672}" srcOrd="3" destOrd="0" presId="urn:microsoft.com/office/officeart/2005/8/layout/hList7#1"/>
    <dgm:cxn modelId="{9FA2F00F-CCE1-4277-A7FC-5336DFF06D2A}" type="presParOf" srcId="{A417A81B-DBD1-4BF5-A7E8-3D158A41EBAE}" destId="{2CCCC87A-CF20-40FD-9433-8A46B1D08B75}" srcOrd="7" destOrd="0" presId="urn:microsoft.com/office/officeart/2005/8/layout/hList7#1"/>
    <dgm:cxn modelId="{737A6DE1-7949-4A69-B5CF-88AB1FA4FE73}" type="presParOf" srcId="{A417A81B-DBD1-4BF5-A7E8-3D158A41EBAE}" destId="{63E949E3-A97E-4C17-AE5F-404C27231509}" srcOrd="8" destOrd="0" presId="urn:microsoft.com/office/officeart/2005/8/layout/hList7#1"/>
    <dgm:cxn modelId="{90F341A3-9A47-4E84-B316-18565FCCDCCC}" type="presParOf" srcId="{63E949E3-A97E-4C17-AE5F-404C27231509}" destId="{ABA395D8-6914-4EC0-AB33-0D22E354A1A8}" srcOrd="0" destOrd="0" presId="urn:microsoft.com/office/officeart/2005/8/layout/hList7#1"/>
    <dgm:cxn modelId="{CD16696B-4F6B-4073-8701-11E428CDA598}" type="presParOf" srcId="{63E949E3-A97E-4C17-AE5F-404C27231509}" destId="{D869F9EB-6F08-4E71-934A-04115B695274}" srcOrd="1" destOrd="0" presId="urn:microsoft.com/office/officeart/2005/8/layout/hList7#1"/>
    <dgm:cxn modelId="{15BC1254-2545-4BF7-8EBB-38A647586565}" type="presParOf" srcId="{63E949E3-A97E-4C17-AE5F-404C27231509}" destId="{47675535-C1F0-4B22-B83D-A7F005EBD87D}" srcOrd="2" destOrd="0" presId="urn:microsoft.com/office/officeart/2005/8/layout/hList7#1"/>
    <dgm:cxn modelId="{59371035-BB1D-4480-8C69-00DA2FFF80ED}" type="presParOf" srcId="{63E949E3-A97E-4C17-AE5F-404C27231509}" destId="{AF482D33-A958-4308-AE4C-BE2CC34C8579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9DA3B8-FFC0-4E8D-8793-E431E9B8C4AE}" type="doc">
      <dgm:prSet loTypeId="urn:microsoft.com/office/officeart/2005/8/layout/hList7#2" loCatId="process" qsTypeId="urn:microsoft.com/office/officeart/2005/8/quickstyle/simple1" qsCatId="simple" csTypeId="urn:microsoft.com/office/officeart/2005/8/colors/accent1_2" csCatId="accent1" phldr="1"/>
      <dgm:spPr/>
    </dgm:pt>
    <dgm:pt modelId="{10EA7304-6B9C-4FA6-8AFA-BA4AE6BD9A48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900" dirty="0" smtClean="0"/>
        </a:p>
        <a:p>
          <a:pPr algn="ctr"/>
          <a:r>
            <a:rPr lang="cs-CZ" sz="4000" b="1" dirty="0" smtClean="0">
              <a:solidFill>
                <a:srgbClr val="FF0000"/>
              </a:solidFill>
            </a:rPr>
            <a:t>JABLKO</a:t>
          </a:r>
          <a:endParaRPr lang="cs-CZ" sz="4000" b="1" dirty="0">
            <a:solidFill>
              <a:srgbClr val="FF0000"/>
            </a:solidFill>
          </a:endParaRPr>
        </a:p>
      </dgm:t>
    </dgm:pt>
    <dgm:pt modelId="{24B33E04-8C80-4DA7-A693-CA76076487E8}" type="parTrans" cxnId="{844B9617-17AB-48F2-AE77-62FA7131A415}">
      <dgm:prSet/>
      <dgm:spPr/>
      <dgm:t>
        <a:bodyPr/>
        <a:lstStyle/>
        <a:p>
          <a:pPr algn="ctr"/>
          <a:endParaRPr lang="cs-CZ"/>
        </a:p>
      </dgm:t>
    </dgm:pt>
    <dgm:pt modelId="{ADEF85C4-9066-4CC6-97DD-61675B75FBAC}" type="sibTrans" cxnId="{844B9617-17AB-48F2-AE77-62FA7131A415}">
      <dgm:prSet/>
      <dgm:spPr/>
      <dgm:t>
        <a:bodyPr/>
        <a:lstStyle/>
        <a:p>
          <a:pPr algn="ctr"/>
          <a:endParaRPr lang="cs-CZ"/>
        </a:p>
      </dgm:t>
    </dgm:pt>
    <dgm:pt modelId="{30028274-5DE3-4D4B-A75D-C5957872C629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900" dirty="0" smtClean="0"/>
        </a:p>
        <a:p>
          <a:pPr algn="ctr"/>
          <a:r>
            <a:rPr lang="cs-CZ" sz="4000" b="1" dirty="0" smtClean="0">
              <a:solidFill>
                <a:srgbClr val="FF0000"/>
              </a:solidFill>
            </a:rPr>
            <a:t>HRUŠKA</a:t>
          </a:r>
          <a:endParaRPr lang="cs-CZ" sz="4000" b="1" dirty="0">
            <a:solidFill>
              <a:srgbClr val="FF0000"/>
            </a:solidFill>
          </a:endParaRPr>
        </a:p>
      </dgm:t>
    </dgm:pt>
    <dgm:pt modelId="{515ECD39-D69A-45A9-9E77-F011A9BDB5C1}" type="parTrans" cxnId="{A731C05B-9EB6-469B-AA8E-EFE89C742FE4}">
      <dgm:prSet/>
      <dgm:spPr/>
      <dgm:t>
        <a:bodyPr/>
        <a:lstStyle/>
        <a:p>
          <a:pPr algn="ctr"/>
          <a:endParaRPr lang="cs-CZ"/>
        </a:p>
      </dgm:t>
    </dgm:pt>
    <dgm:pt modelId="{FEC7371C-CB38-424D-896F-8DF107651602}" type="sibTrans" cxnId="{A731C05B-9EB6-469B-AA8E-EFE89C742FE4}">
      <dgm:prSet/>
      <dgm:spPr/>
      <dgm:t>
        <a:bodyPr/>
        <a:lstStyle/>
        <a:p>
          <a:pPr algn="ctr"/>
          <a:endParaRPr lang="cs-CZ"/>
        </a:p>
      </dgm:t>
    </dgm:pt>
    <dgm:pt modelId="{759E85E9-7A59-4646-B668-6407D0415E45}" type="pres">
      <dgm:prSet presAssocID="{D69DA3B8-FFC0-4E8D-8793-E431E9B8C4AE}" presName="Name0" presStyleCnt="0">
        <dgm:presLayoutVars>
          <dgm:dir/>
          <dgm:resizeHandles val="exact"/>
        </dgm:presLayoutVars>
      </dgm:prSet>
      <dgm:spPr/>
    </dgm:pt>
    <dgm:pt modelId="{7CAFA30B-A909-4A93-9C8B-3324C967F419}" type="pres">
      <dgm:prSet presAssocID="{D69DA3B8-FFC0-4E8D-8793-E431E9B8C4AE}" presName="fgShape" presStyleLbl="fgShp" presStyleIdx="0" presStyleCnt="1" custLinFactNeighborX="462" custLinFactNeighborY="45614"/>
      <dgm:spPr/>
    </dgm:pt>
    <dgm:pt modelId="{A417A81B-DBD1-4BF5-A7E8-3D158A41EBAE}" type="pres">
      <dgm:prSet presAssocID="{D69DA3B8-FFC0-4E8D-8793-E431E9B8C4AE}" presName="linComp" presStyleCnt="0"/>
      <dgm:spPr/>
    </dgm:pt>
    <dgm:pt modelId="{695E8123-B9E7-4249-8465-97E7AB17D92F}" type="pres">
      <dgm:prSet presAssocID="{10EA7304-6B9C-4FA6-8AFA-BA4AE6BD9A48}" presName="compNode" presStyleCnt="0"/>
      <dgm:spPr/>
    </dgm:pt>
    <dgm:pt modelId="{01FC282A-7756-4239-9CDC-5B351BDDA3F5}" type="pres">
      <dgm:prSet presAssocID="{10EA7304-6B9C-4FA6-8AFA-BA4AE6BD9A48}" presName="bkgdShape" presStyleLbl="node1" presStyleIdx="0" presStyleCnt="2"/>
      <dgm:spPr/>
      <dgm:t>
        <a:bodyPr/>
        <a:lstStyle/>
        <a:p>
          <a:endParaRPr lang="cs-CZ"/>
        </a:p>
      </dgm:t>
    </dgm:pt>
    <dgm:pt modelId="{A44F105F-E278-420C-9EDE-A763EF54F621}" type="pres">
      <dgm:prSet presAssocID="{10EA7304-6B9C-4FA6-8AFA-BA4AE6BD9A48}" presName="node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572AA1-3CF8-47BB-B442-3137F9FA9F0E}" type="pres">
      <dgm:prSet presAssocID="{10EA7304-6B9C-4FA6-8AFA-BA4AE6BD9A48}" presName="invisiNode" presStyleLbl="node1" presStyleIdx="0" presStyleCnt="2"/>
      <dgm:spPr/>
    </dgm:pt>
    <dgm:pt modelId="{E5C022D4-C3E3-48AA-B35D-19631C9D680E}" type="pres">
      <dgm:prSet presAssocID="{10EA7304-6B9C-4FA6-8AFA-BA4AE6BD9A48}" presName="imagNode" presStyleLbl="fgImgPlace1" presStyleIdx="0" presStyleCnt="2" custScaleX="248463" custScaleY="22682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3BE5EFC-3748-4749-8887-11102A327902}" type="pres">
      <dgm:prSet presAssocID="{ADEF85C4-9066-4CC6-97DD-61675B75FBA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3BBE66B4-102F-4A64-B0B8-318F8EE43E49}" type="pres">
      <dgm:prSet presAssocID="{30028274-5DE3-4D4B-A75D-C5957872C629}" presName="compNode" presStyleCnt="0"/>
      <dgm:spPr/>
    </dgm:pt>
    <dgm:pt modelId="{FFD70432-1D50-463B-95D3-00A3981BD69E}" type="pres">
      <dgm:prSet presAssocID="{30028274-5DE3-4D4B-A75D-C5957872C629}" presName="bkgdShape" presStyleLbl="node1" presStyleIdx="1" presStyleCnt="2"/>
      <dgm:spPr/>
      <dgm:t>
        <a:bodyPr/>
        <a:lstStyle/>
        <a:p>
          <a:endParaRPr lang="cs-CZ"/>
        </a:p>
      </dgm:t>
    </dgm:pt>
    <dgm:pt modelId="{42B20B14-D8FD-40E1-94CB-638EA9303091}" type="pres">
      <dgm:prSet presAssocID="{30028274-5DE3-4D4B-A75D-C5957872C629}" presName="node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AEEEA-7801-4F22-AD3D-AC3F7063B969}" type="pres">
      <dgm:prSet presAssocID="{30028274-5DE3-4D4B-A75D-C5957872C629}" presName="invisiNode" presStyleLbl="node1" presStyleIdx="1" presStyleCnt="2"/>
      <dgm:spPr/>
    </dgm:pt>
    <dgm:pt modelId="{BC76D51D-A7D3-463C-8AE1-3D8D0CD57830}" type="pres">
      <dgm:prSet presAssocID="{30028274-5DE3-4D4B-A75D-C5957872C629}" presName="imagNode" presStyleLbl="fgImgPlace1" presStyleIdx="1" presStyleCnt="2" custScaleX="239525" custScaleY="22682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FEFADF30-ED81-4551-A70E-88E0E1B04142}" type="presOf" srcId="{30028274-5DE3-4D4B-A75D-C5957872C629}" destId="{FFD70432-1D50-463B-95D3-00A3981BD69E}" srcOrd="0" destOrd="0" presId="urn:microsoft.com/office/officeart/2005/8/layout/hList7#2"/>
    <dgm:cxn modelId="{A731C05B-9EB6-469B-AA8E-EFE89C742FE4}" srcId="{D69DA3B8-FFC0-4E8D-8793-E431E9B8C4AE}" destId="{30028274-5DE3-4D4B-A75D-C5957872C629}" srcOrd="1" destOrd="0" parTransId="{515ECD39-D69A-45A9-9E77-F011A9BDB5C1}" sibTransId="{FEC7371C-CB38-424D-896F-8DF107651602}"/>
    <dgm:cxn modelId="{792834CA-515B-4077-90A3-36AB4678F57F}" type="presOf" srcId="{10EA7304-6B9C-4FA6-8AFA-BA4AE6BD9A48}" destId="{01FC282A-7756-4239-9CDC-5B351BDDA3F5}" srcOrd="0" destOrd="0" presId="urn:microsoft.com/office/officeart/2005/8/layout/hList7#2"/>
    <dgm:cxn modelId="{21FE0A87-0E2C-4B50-B863-C3DCCCFBA577}" type="presOf" srcId="{10EA7304-6B9C-4FA6-8AFA-BA4AE6BD9A48}" destId="{A44F105F-E278-420C-9EDE-A763EF54F621}" srcOrd="1" destOrd="0" presId="urn:microsoft.com/office/officeart/2005/8/layout/hList7#2"/>
    <dgm:cxn modelId="{B6872467-A3FA-43D0-A19B-A1CF2BA07105}" type="presOf" srcId="{D69DA3B8-FFC0-4E8D-8793-E431E9B8C4AE}" destId="{759E85E9-7A59-4646-B668-6407D0415E45}" srcOrd="0" destOrd="0" presId="urn:microsoft.com/office/officeart/2005/8/layout/hList7#2"/>
    <dgm:cxn modelId="{99BB6BE6-0FC1-4D8B-8660-8ABA3CA1D574}" type="presOf" srcId="{30028274-5DE3-4D4B-A75D-C5957872C629}" destId="{42B20B14-D8FD-40E1-94CB-638EA9303091}" srcOrd="1" destOrd="0" presId="urn:microsoft.com/office/officeart/2005/8/layout/hList7#2"/>
    <dgm:cxn modelId="{844B9617-17AB-48F2-AE77-62FA7131A415}" srcId="{D69DA3B8-FFC0-4E8D-8793-E431E9B8C4AE}" destId="{10EA7304-6B9C-4FA6-8AFA-BA4AE6BD9A48}" srcOrd="0" destOrd="0" parTransId="{24B33E04-8C80-4DA7-A693-CA76076487E8}" sibTransId="{ADEF85C4-9066-4CC6-97DD-61675B75FBAC}"/>
    <dgm:cxn modelId="{FF9755F0-91E2-4DE1-B544-417B3CDB3F94}" type="presOf" srcId="{ADEF85C4-9066-4CC6-97DD-61675B75FBAC}" destId="{C3BE5EFC-3748-4749-8887-11102A327902}" srcOrd="0" destOrd="0" presId="urn:microsoft.com/office/officeart/2005/8/layout/hList7#2"/>
    <dgm:cxn modelId="{7581613F-7D53-43A8-B63A-D2982F6BFA37}" type="presParOf" srcId="{759E85E9-7A59-4646-B668-6407D0415E45}" destId="{7CAFA30B-A909-4A93-9C8B-3324C967F419}" srcOrd="0" destOrd="0" presId="urn:microsoft.com/office/officeart/2005/8/layout/hList7#2"/>
    <dgm:cxn modelId="{257A3B42-C7B8-42F0-983F-2708A59E4EE6}" type="presParOf" srcId="{759E85E9-7A59-4646-B668-6407D0415E45}" destId="{A417A81B-DBD1-4BF5-A7E8-3D158A41EBAE}" srcOrd="1" destOrd="0" presId="urn:microsoft.com/office/officeart/2005/8/layout/hList7#2"/>
    <dgm:cxn modelId="{8017F96F-D2F0-4BD1-8B6A-53BA32D7FF77}" type="presParOf" srcId="{A417A81B-DBD1-4BF5-A7E8-3D158A41EBAE}" destId="{695E8123-B9E7-4249-8465-97E7AB17D92F}" srcOrd="0" destOrd="0" presId="urn:microsoft.com/office/officeart/2005/8/layout/hList7#2"/>
    <dgm:cxn modelId="{E45F506D-9A15-40F4-99AA-1D5BD9C2733E}" type="presParOf" srcId="{695E8123-B9E7-4249-8465-97E7AB17D92F}" destId="{01FC282A-7756-4239-9CDC-5B351BDDA3F5}" srcOrd="0" destOrd="0" presId="urn:microsoft.com/office/officeart/2005/8/layout/hList7#2"/>
    <dgm:cxn modelId="{07B40208-279C-43AD-8702-D9FFCAD1AB1B}" type="presParOf" srcId="{695E8123-B9E7-4249-8465-97E7AB17D92F}" destId="{A44F105F-E278-420C-9EDE-A763EF54F621}" srcOrd="1" destOrd="0" presId="urn:microsoft.com/office/officeart/2005/8/layout/hList7#2"/>
    <dgm:cxn modelId="{B988E86B-9B72-4580-B657-0BD677034B4B}" type="presParOf" srcId="{695E8123-B9E7-4249-8465-97E7AB17D92F}" destId="{90572AA1-3CF8-47BB-B442-3137F9FA9F0E}" srcOrd="2" destOrd="0" presId="urn:microsoft.com/office/officeart/2005/8/layout/hList7#2"/>
    <dgm:cxn modelId="{F8EB6AD0-0B25-4CD8-AE5F-B78C23AABA65}" type="presParOf" srcId="{695E8123-B9E7-4249-8465-97E7AB17D92F}" destId="{E5C022D4-C3E3-48AA-B35D-19631C9D680E}" srcOrd="3" destOrd="0" presId="urn:microsoft.com/office/officeart/2005/8/layout/hList7#2"/>
    <dgm:cxn modelId="{A9AD0FC9-B238-4490-875A-342A83106253}" type="presParOf" srcId="{A417A81B-DBD1-4BF5-A7E8-3D158A41EBAE}" destId="{C3BE5EFC-3748-4749-8887-11102A327902}" srcOrd="1" destOrd="0" presId="urn:microsoft.com/office/officeart/2005/8/layout/hList7#2"/>
    <dgm:cxn modelId="{12EC560A-6B03-4A55-B383-6EF8C67D879E}" type="presParOf" srcId="{A417A81B-DBD1-4BF5-A7E8-3D158A41EBAE}" destId="{3BBE66B4-102F-4A64-B0B8-318F8EE43E49}" srcOrd="2" destOrd="0" presId="urn:microsoft.com/office/officeart/2005/8/layout/hList7#2"/>
    <dgm:cxn modelId="{BFEF57AA-24E3-4A92-82BF-81020196FDA5}" type="presParOf" srcId="{3BBE66B4-102F-4A64-B0B8-318F8EE43E49}" destId="{FFD70432-1D50-463B-95D3-00A3981BD69E}" srcOrd="0" destOrd="0" presId="urn:microsoft.com/office/officeart/2005/8/layout/hList7#2"/>
    <dgm:cxn modelId="{F8E73413-0DEA-4553-BE65-764B0E4E0462}" type="presParOf" srcId="{3BBE66B4-102F-4A64-B0B8-318F8EE43E49}" destId="{42B20B14-D8FD-40E1-94CB-638EA9303091}" srcOrd="1" destOrd="0" presId="urn:microsoft.com/office/officeart/2005/8/layout/hList7#2"/>
    <dgm:cxn modelId="{715FC63B-2FA7-44FF-BFD2-E6A9633CA69B}" type="presParOf" srcId="{3BBE66B4-102F-4A64-B0B8-318F8EE43E49}" destId="{CCEAEEEA-7801-4F22-AD3D-AC3F7063B969}" srcOrd="2" destOrd="0" presId="urn:microsoft.com/office/officeart/2005/8/layout/hList7#2"/>
    <dgm:cxn modelId="{47731381-A02E-40D0-9381-D214708A571C}" type="presParOf" srcId="{3BBE66B4-102F-4A64-B0B8-318F8EE43E49}" destId="{BC76D51D-A7D3-463C-8AE1-3D8D0CD57830}" srcOrd="3" destOrd="0" presId="urn:microsoft.com/office/officeart/2005/8/layout/hList7#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9DA3B8-FFC0-4E8D-8793-E431E9B8C4AE}" type="doc">
      <dgm:prSet loTypeId="urn:microsoft.com/office/officeart/2005/8/layout/hList7#3" loCatId="process" qsTypeId="urn:microsoft.com/office/officeart/2005/8/quickstyle/simple1" qsCatId="simple" csTypeId="urn:microsoft.com/office/officeart/2005/8/colors/accent1_2" csCatId="accent1" phldr="1"/>
      <dgm:spPr/>
    </dgm:pt>
    <dgm:pt modelId="{10EA7304-6B9C-4FA6-8AFA-BA4AE6BD9A48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900" dirty="0" smtClean="0"/>
        </a:p>
        <a:p>
          <a:pPr algn="ctr"/>
          <a:r>
            <a:rPr lang="cs-CZ" sz="3200" b="1" dirty="0" smtClean="0">
              <a:solidFill>
                <a:srgbClr val="FF0000"/>
              </a:solidFill>
            </a:rPr>
            <a:t>HROZEN</a:t>
          </a:r>
          <a:endParaRPr lang="cs-CZ" sz="3200" b="1" dirty="0">
            <a:solidFill>
              <a:srgbClr val="FF0000"/>
            </a:solidFill>
          </a:endParaRPr>
        </a:p>
      </dgm:t>
    </dgm:pt>
    <dgm:pt modelId="{24B33E04-8C80-4DA7-A693-CA76076487E8}" type="parTrans" cxnId="{844B9617-17AB-48F2-AE77-62FA7131A415}">
      <dgm:prSet/>
      <dgm:spPr/>
      <dgm:t>
        <a:bodyPr/>
        <a:lstStyle/>
        <a:p>
          <a:pPr algn="ctr"/>
          <a:endParaRPr lang="cs-CZ"/>
        </a:p>
      </dgm:t>
    </dgm:pt>
    <dgm:pt modelId="{ADEF85C4-9066-4CC6-97DD-61675B75FBAC}" type="sibTrans" cxnId="{844B9617-17AB-48F2-AE77-62FA7131A415}">
      <dgm:prSet/>
      <dgm:spPr/>
      <dgm:t>
        <a:bodyPr/>
        <a:lstStyle/>
        <a:p>
          <a:pPr algn="ctr"/>
          <a:endParaRPr lang="cs-CZ"/>
        </a:p>
      </dgm:t>
    </dgm:pt>
    <dgm:pt modelId="{CDFACCA6-7B0D-48DC-9B2C-01E4C4C7F575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3200" b="1" dirty="0" smtClean="0">
            <a:solidFill>
              <a:srgbClr val="FF0000"/>
            </a:solidFill>
          </a:endParaRPr>
        </a:p>
        <a:p>
          <a:pPr algn="ctr"/>
          <a:r>
            <a:rPr lang="cs-CZ" sz="3100" b="1" dirty="0" smtClean="0">
              <a:solidFill>
                <a:srgbClr val="FF0000"/>
              </a:solidFill>
            </a:rPr>
            <a:t>ANGREŠT</a:t>
          </a:r>
          <a:endParaRPr lang="cs-CZ" sz="3100" b="1" dirty="0">
            <a:solidFill>
              <a:srgbClr val="FF0000"/>
            </a:solidFill>
          </a:endParaRPr>
        </a:p>
      </dgm:t>
    </dgm:pt>
    <dgm:pt modelId="{18AF38ED-EF8C-4B96-A9F1-856F3A7B8F2A}" type="parTrans" cxnId="{CBF24098-9507-40EA-87E1-62B5F7EA2638}">
      <dgm:prSet/>
      <dgm:spPr/>
      <dgm:t>
        <a:bodyPr/>
        <a:lstStyle/>
        <a:p>
          <a:endParaRPr lang="cs-CZ"/>
        </a:p>
      </dgm:t>
    </dgm:pt>
    <dgm:pt modelId="{4C03B1EA-F020-4A7F-B419-CE8BA008C9FC}" type="sibTrans" cxnId="{CBF24098-9507-40EA-87E1-62B5F7EA2638}">
      <dgm:prSet/>
      <dgm:spPr/>
      <dgm:t>
        <a:bodyPr/>
        <a:lstStyle/>
        <a:p>
          <a:endParaRPr lang="cs-CZ"/>
        </a:p>
      </dgm:t>
    </dgm:pt>
    <dgm:pt modelId="{0CA79EB3-61D2-4F25-A6D1-A7426CF403DB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3200" b="1" dirty="0" smtClean="0">
            <a:solidFill>
              <a:srgbClr val="FF0000"/>
            </a:solidFill>
          </a:endParaRPr>
        </a:p>
        <a:p>
          <a:pPr algn="ctr"/>
          <a:r>
            <a:rPr lang="cs-CZ" sz="3200" b="1" dirty="0" smtClean="0">
              <a:solidFill>
                <a:srgbClr val="FF0000"/>
              </a:solidFill>
            </a:rPr>
            <a:t>MALINA</a:t>
          </a:r>
          <a:endParaRPr lang="cs-CZ" sz="3200" b="1" dirty="0">
            <a:solidFill>
              <a:srgbClr val="FF0000"/>
            </a:solidFill>
          </a:endParaRPr>
        </a:p>
      </dgm:t>
    </dgm:pt>
    <dgm:pt modelId="{02996578-7C11-4209-9BB4-B4DF973306FD}" type="parTrans" cxnId="{6D8225D8-4CC6-492F-BE8B-D1881D4F2BF1}">
      <dgm:prSet/>
      <dgm:spPr/>
      <dgm:t>
        <a:bodyPr/>
        <a:lstStyle/>
        <a:p>
          <a:endParaRPr lang="cs-CZ"/>
        </a:p>
      </dgm:t>
    </dgm:pt>
    <dgm:pt modelId="{C7406678-30F2-4203-8918-57B4C83A63FB}" type="sibTrans" cxnId="{6D8225D8-4CC6-492F-BE8B-D1881D4F2BF1}">
      <dgm:prSet/>
      <dgm:spPr/>
      <dgm:t>
        <a:bodyPr/>
        <a:lstStyle/>
        <a:p>
          <a:endParaRPr lang="cs-CZ"/>
        </a:p>
      </dgm:t>
    </dgm:pt>
    <dgm:pt modelId="{30028274-5DE3-4D4B-A75D-C5957872C629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endParaRPr lang="cs-CZ" sz="2900" dirty="0" smtClean="0"/>
        </a:p>
        <a:p>
          <a:pPr algn="ctr"/>
          <a:r>
            <a:rPr lang="cs-CZ" sz="3200" b="1" dirty="0" smtClean="0">
              <a:solidFill>
                <a:srgbClr val="FF0000"/>
              </a:solidFill>
            </a:rPr>
            <a:t>RYBÍZ</a:t>
          </a:r>
          <a:endParaRPr lang="cs-CZ" sz="3200" b="1" dirty="0">
            <a:solidFill>
              <a:srgbClr val="FF0000"/>
            </a:solidFill>
          </a:endParaRPr>
        </a:p>
      </dgm:t>
    </dgm:pt>
    <dgm:pt modelId="{FEC7371C-CB38-424D-896F-8DF107651602}" type="sibTrans" cxnId="{A731C05B-9EB6-469B-AA8E-EFE89C742FE4}">
      <dgm:prSet/>
      <dgm:spPr/>
      <dgm:t>
        <a:bodyPr/>
        <a:lstStyle/>
        <a:p>
          <a:pPr algn="ctr"/>
          <a:endParaRPr lang="cs-CZ"/>
        </a:p>
      </dgm:t>
    </dgm:pt>
    <dgm:pt modelId="{515ECD39-D69A-45A9-9E77-F011A9BDB5C1}" type="parTrans" cxnId="{A731C05B-9EB6-469B-AA8E-EFE89C742FE4}">
      <dgm:prSet/>
      <dgm:spPr/>
      <dgm:t>
        <a:bodyPr/>
        <a:lstStyle/>
        <a:p>
          <a:pPr algn="ctr"/>
          <a:endParaRPr lang="cs-CZ"/>
        </a:p>
      </dgm:t>
    </dgm:pt>
    <dgm:pt modelId="{759E85E9-7A59-4646-B668-6407D0415E45}" type="pres">
      <dgm:prSet presAssocID="{D69DA3B8-FFC0-4E8D-8793-E431E9B8C4AE}" presName="Name0" presStyleCnt="0">
        <dgm:presLayoutVars>
          <dgm:dir/>
          <dgm:resizeHandles val="exact"/>
        </dgm:presLayoutVars>
      </dgm:prSet>
      <dgm:spPr/>
    </dgm:pt>
    <dgm:pt modelId="{7CAFA30B-A909-4A93-9C8B-3324C967F419}" type="pres">
      <dgm:prSet presAssocID="{D69DA3B8-FFC0-4E8D-8793-E431E9B8C4AE}" presName="fgShape" presStyleLbl="fgShp" presStyleIdx="0" presStyleCnt="1" custLinFactNeighborX="462" custLinFactNeighborY="-9524"/>
      <dgm:spPr/>
    </dgm:pt>
    <dgm:pt modelId="{A417A81B-DBD1-4BF5-A7E8-3D158A41EBAE}" type="pres">
      <dgm:prSet presAssocID="{D69DA3B8-FFC0-4E8D-8793-E431E9B8C4AE}" presName="linComp" presStyleCnt="0"/>
      <dgm:spPr/>
    </dgm:pt>
    <dgm:pt modelId="{695E8123-B9E7-4249-8465-97E7AB17D92F}" type="pres">
      <dgm:prSet presAssocID="{10EA7304-6B9C-4FA6-8AFA-BA4AE6BD9A48}" presName="compNode" presStyleCnt="0"/>
      <dgm:spPr/>
    </dgm:pt>
    <dgm:pt modelId="{01FC282A-7756-4239-9CDC-5B351BDDA3F5}" type="pres">
      <dgm:prSet presAssocID="{10EA7304-6B9C-4FA6-8AFA-BA4AE6BD9A48}" presName="bkgdShape" presStyleLbl="node1" presStyleIdx="0" presStyleCnt="4" custScaleX="105861"/>
      <dgm:spPr/>
      <dgm:t>
        <a:bodyPr/>
        <a:lstStyle/>
        <a:p>
          <a:endParaRPr lang="cs-CZ"/>
        </a:p>
      </dgm:t>
    </dgm:pt>
    <dgm:pt modelId="{A44F105F-E278-420C-9EDE-A763EF54F621}" type="pres">
      <dgm:prSet presAssocID="{10EA7304-6B9C-4FA6-8AFA-BA4AE6BD9A48}" presName="nodeTx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572AA1-3CF8-47BB-B442-3137F9FA9F0E}" type="pres">
      <dgm:prSet presAssocID="{10EA7304-6B9C-4FA6-8AFA-BA4AE6BD9A48}" presName="invisiNode" presStyleLbl="node1" presStyleIdx="0" presStyleCnt="4"/>
      <dgm:spPr/>
    </dgm:pt>
    <dgm:pt modelId="{E5C022D4-C3E3-48AA-B35D-19631C9D680E}" type="pres">
      <dgm:prSet presAssocID="{10EA7304-6B9C-4FA6-8AFA-BA4AE6BD9A48}" presName="imagNode" presStyleLbl="fgImgPlace1" presStyleIdx="0" presStyleCnt="4" custScaleX="183199" custScaleY="17167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3BE5EFC-3748-4749-8887-11102A327902}" type="pres">
      <dgm:prSet presAssocID="{ADEF85C4-9066-4CC6-97DD-61675B75FBA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3BBE66B4-102F-4A64-B0B8-318F8EE43E49}" type="pres">
      <dgm:prSet presAssocID="{30028274-5DE3-4D4B-A75D-C5957872C629}" presName="compNode" presStyleCnt="0"/>
      <dgm:spPr/>
    </dgm:pt>
    <dgm:pt modelId="{FFD70432-1D50-463B-95D3-00A3981BD69E}" type="pres">
      <dgm:prSet presAssocID="{30028274-5DE3-4D4B-A75D-C5957872C629}" presName="bkgdShape" presStyleLbl="node1" presStyleIdx="1" presStyleCnt="4" custScaleX="113305" custLinFactNeighborX="1747" custLinFactNeighborY="292"/>
      <dgm:spPr/>
      <dgm:t>
        <a:bodyPr/>
        <a:lstStyle/>
        <a:p>
          <a:endParaRPr lang="cs-CZ"/>
        </a:p>
      </dgm:t>
    </dgm:pt>
    <dgm:pt modelId="{42B20B14-D8FD-40E1-94CB-638EA9303091}" type="pres">
      <dgm:prSet presAssocID="{30028274-5DE3-4D4B-A75D-C5957872C629}" presName="nodeT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AEEEA-7801-4F22-AD3D-AC3F7063B969}" type="pres">
      <dgm:prSet presAssocID="{30028274-5DE3-4D4B-A75D-C5957872C629}" presName="invisiNode" presStyleLbl="node1" presStyleIdx="1" presStyleCnt="4"/>
      <dgm:spPr/>
    </dgm:pt>
    <dgm:pt modelId="{BC76D51D-A7D3-463C-8AE1-3D8D0CD57830}" type="pres">
      <dgm:prSet presAssocID="{30028274-5DE3-4D4B-A75D-C5957872C629}" presName="imagNode" presStyleLbl="fgImgPlace1" presStyleIdx="1" presStyleCnt="4" custScaleX="185146" custScaleY="17291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EE49C10-50E6-43F4-8E97-B1D2219F48EB}" type="pres">
      <dgm:prSet presAssocID="{FEC7371C-CB38-424D-896F-8DF107651602}" presName="sibTrans" presStyleLbl="sibTrans2D1" presStyleIdx="0" presStyleCnt="0"/>
      <dgm:spPr/>
      <dgm:t>
        <a:bodyPr/>
        <a:lstStyle/>
        <a:p>
          <a:endParaRPr lang="cs-CZ"/>
        </a:p>
      </dgm:t>
    </dgm:pt>
    <dgm:pt modelId="{3EB20B4D-3F94-4BF3-BD8B-D6B799F629DD}" type="pres">
      <dgm:prSet presAssocID="{CDFACCA6-7B0D-48DC-9B2C-01E4C4C7F575}" presName="compNode" presStyleCnt="0"/>
      <dgm:spPr/>
    </dgm:pt>
    <dgm:pt modelId="{B0DBA4A6-F4BF-466D-9C0D-CDDDF52522E2}" type="pres">
      <dgm:prSet presAssocID="{CDFACCA6-7B0D-48DC-9B2C-01E4C4C7F575}" presName="bkgdShape" presStyleLbl="node1" presStyleIdx="2" presStyleCnt="4" custScaleX="107597"/>
      <dgm:spPr/>
      <dgm:t>
        <a:bodyPr/>
        <a:lstStyle/>
        <a:p>
          <a:endParaRPr lang="cs-CZ"/>
        </a:p>
      </dgm:t>
    </dgm:pt>
    <dgm:pt modelId="{A38CA015-AA07-4E3B-8379-8E6E5A22B3AD}" type="pres">
      <dgm:prSet presAssocID="{CDFACCA6-7B0D-48DC-9B2C-01E4C4C7F575}" presName="nodeT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1A05DB-7B56-4323-9264-F5E036295D0A}" type="pres">
      <dgm:prSet presAssocID="{CDFACCA6-7B0D-48DC-9B2C-01E4C4C7F575}" presName="invisiNode" presStyleLbl="node1" presStyleIdx="2" presStyleCnt="4"/>
      <dgm:spPr/>
    </dgm:pt>
    <dgm:pt modelId="{5A878BDD-9063-4AA8-8712-9D4B8A9E3C08}" type="pres">
      <dgm:prSet presAssocID="{CDFACCA6-7B0D-48DC-9B2C-01E4C4C7F575}" presName="imagNode" presStyleLbl="fgImgPlace1" presStyleIdx="2" presStyleCnt="4" custScaleX="181494" custScaleY="176217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9B6FBF90-62C9-45D5-A474-389B24C5CA4C}" type="pres">
      <dgm:prSet presAssocID="{4C03B1EA-F020-4A7F-B419-CE8BA008C9F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7012973D-610A-44EE-9652-70E9661B2AE6}" type="pres">
      <dgm:prSet presAssocID="{0CA79EB3-61D2-4F25-A6D1-A7426CF403DB}" presName="compNode" presStyleCnt="0"/>
      <dgm:spPr/>
    </dgm:pt>
    <dgm:pt modelId="{FFFECDA9-F7CD-4ECA-816D-6B0C30DA99B7}" type="pres">
      <dgm:prSet presAssocID="{0CA79EB3-61D2-4F25-A6D1-A7426CF403DB}" presName="bkgdShape" presStyleLbl="node1" presStyleIdx="3" presStyleCnt="4"/>
      <dgm:spPr/>
      <dgm:t>
        <a:bodyPr/>
        <a:lstStyle/>
        <a:p>
          <a:endParaRPr lang="cs-CZ"/>
        </a:p>
      </dgm:t>
    </dgm:pt>
    <dgm:pt modelId="{D7018A43-E9DE-4480-8335-97614C95A9CD}" type="pres">
      <dgm:prSet presAssocID="{0CA79EB3-61D2-4F25-A6D1-A7426CF403DB}" presName="nodeT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4CF579-67DE-4C1A-B531-481A3EA6D7D8}" type="pres">
      <dgm:prSet presAssocID="{0CA79EB3-61D2-4F25-A6D1-A7426CF403DB}" presName="invisiNode" presStyleLbl="node1" presStyleIdx="3" presStyleCnt="4"/>
      <dgm:spPr/>
    </dgm:pt>
    <dgm:pt modelId="{7A56B3F8-0C64-4540-8049-AF7E0BF3C5AC}" type="pres">
      <dgm:prSet presAssocID="{0CA79EB3-61D2-4F25-A6D1-A7426CF403DB}" presName="imagNode" presStyleLbl="fgImgPlace1" presStyleIdx="3" presStyleCnt="4" custScaleX="170846" custScaleY="16426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22C71066-3CBE-41DA-ADF2-125F61530E70}" type="presOf" srcId="{CDFACCA6-7B0D-48DC-9B2C-01E4C4C7F575}" destId="{B0DBA4A6-F4BF-466D-9C0D-CDDDF52522E2}" srcOrd="0" destOrd="0" presId="urn:microsoft.com/office/officeart/2005/8/layout/hList7#3"/>
    <dgm:cxn modelId="{E031EDB4-9F04-401B-8EEF-A3E190AAA2E3}" type="presOf" srcId="{CDFACCA6-7B0D-48DC-9B2C-01E4C4C7F575}" destId="{A38CA015-AA07-4E3B-8379-8E6E5A22B3AD}" srcOrd="1" destOrd="0" presId="urn:microsoft.com/office/officeart/2005/8/layout/hList7#3"/>
    <dgm:cxn modelId="{12E4B7DE-109F-499A-BA7D-6A5102C81EAD}" type="presOf" srcId="{30028274-5DE3-4D4B-A75D-C5957872C629}" destId="{FFD70432-1D50-463B-95D3-00A3981BD69E}" srcOrd="0" destOrd="0" presId="urn:microsoft.com/office/officeart/2005/8/layout/hList7#3"/>
    <dgm:cxn modelId="{2953D4CF-FB8F-41D6-BA20-FE5CF6097978}" type="presOf" srcId="{D69DA3B8-FFC0-4E8D-8793-E431E9B8C4AE}" destId="{759E85E9-7A59-4646-B668-6407D0415E45}" srcOrd="0" destOrd="0" presId="urn:microsoft.com/office/officeart/2005/8/layout/hList7#3"/>
    <dgm:cxn modelId="{F1A2B1AD-83C7-4FA6-8A13-CFFDF9EF541B}" type="presOf" srcId="{FEC7371C-CB38-424D-896F-8DF107651602}" destId="{4EE49C10-50E6-43F4-8E97-B1D2219F48EB}" srcOrd="0" destOrd="0" presId="urn:microsoft.com/office/officeart/2005/8/layout/hList7#3"/>
    <dgm:cxn modelId="{844B9617-17AB-48F2-AE77-62FA7131A415}" srcId="{D69DA3B8-FFC0-4E8D-8793-E431E9B8C4AE}" destId="{10EA7304-6B9C-4FA6-8AFA-BA4AE6BD9A48}" srcOrd="0" destOrd="0" parTransId="{24B33E04-8C80-4DA7-A693-CA76076487E8}" sibTransId="{ADEF85C4-9066-4CC6-97DD-61675B75FBAC}"/>
    <dgm:cxn modelId="{E0FD1791-7AE2-4673-96F4-85515D7E16BE}" type="presOf" srcId="{10EA7304-6B9C-4FA6-8AFA-BA4AE6BD9A48}" destId="{A44F105F-E278-420C-9EDE-A763EF54F621}" srcOrd="1" destOrd="0" presId="urn:microsoft.com/office/officeart/2005/8/layout/hList7#3"/>
    <dgm:cxn modelId="{6E9B5F16-95BA-40FB-80C8-A62D86D89736}" type="presOf" srcId="{10EA7304-6B9C-4FA6-8AFA-BA4AE6BD9A48}" destId="{01FC282A-7756-4239-9CDC-5B351BDDA3F5}" srcOrd="0" destOrd="0" presId="urn:microsoft.com/office/officeart/2005/8/layout/hList7#3"/>
    <dgm:cxn modelId="{A731C05B-9EB6-469B-AA8E-EFE89C742FE4}" srcId="{D69DA3B8-FFC0-4E8D-8793-E431E9B8C4AE}" destId="{30028274-5DE3-4D4B-A75D-C5957872C629}" srcOrd="1" destOrd="0" parTransId="{515ECD39-D69A-45A9-9E77-F011A9BDB5C1}" sibTransId="{FEC7371C-CB38-424D-896F-8DF107651602}"/>
    <dgm:cxn modelId="{306BB19F-D6E1-4683-A7FF-E3F98D89A920}" type="presOf" srcId="{ADEF85C4-9066-4CC6-97DD-61675B75FBAC}" destId="{C3BE5EFC-3748-4749-8887-11102A327902}" srcOrd="0" destOrd="0" presId="urn:microsoft.com/office/officeart/2005/8/layout/hList7#3"/>
    <dgm:cxn modelId="{CBF24098-9507-40EA-87E1-62B5F7EA2638}" srcId="{D69DA3B8-FFC0-4E8D-8793-E431E9B8C4AE}" destId="{CDFACCA6-7B0D-48DC-9B2C-01E4C4C7F575}" srcOrd="2" destOrd="0" parTransId="{18AF38ED-EF8C-4B96-A9F1-856F3A7B8F2A}" sibTransId="{4C03B1EA-F020-4A7F-B419-CE8BA008C9FC}"/>
    <dgm:cxn modelId="{87553B11-EE2E-4274-846B-62803CE5A4A5}" type="presOf" srcId="{0CA79EB3-61D2-4F25-A6D1-A7426CF403DB}" destId="{D7018A43-E9DE-4480-8335-97614C95A9CD}" srcOrd="1" destOrd="0" presId="urn:microsoft.com/office/officeart/2005/8/layout/hList7#3"/>
    <dgm:cxn modelId="{577DA07A-67D6-45BA-9EA5-2B0D26F693BB}" type="presOf" srcId="{30028274-5DE3-4D4B-A75D-C5957872C629}" destId="{42B20B14-D8FD-40E1-94CB-638EA9303091}" srcOrd="1" destOrd="0" presId="urn:microsoft.com/office/officeart/2005/8/layout/hList7#3"/>
    <dgm:cxn modelId="{C4F6179A-40C1-4233-BA64-5C0797269C4C}" type="presOf" srcId="{0CA79EB3-61D2-4F25-A6D1-A7426CF403DB}" destId="{FFFECDA9-F7CD-4ECA-816D-6B0C30DA99B7}" srcOrd="0" destOrd="0" presId="urn:microsoft.com/office/officeart/2005/8/layout/hList7#3"/>
    <dgm:cxn modelId="{6D8225D8-4CC6-492F-BE8B-D1881D4F2BF1}" srcId="{D69DA3B8-FFC0-4E8D-8793-E431E9B8C4AE}" destId="{0CA79EB3-61D2-4F25-A6D1-A7426CF403DB}" srcOrd="3" destOrd="0" parTransId="{02996578-7C11-4209-9BB4-B4DF973306FD}" sibTransId="{C7406678-30F2-4203-8918-57B4C83A63FB}"/>
    <dgm:cxn modelId="{6BDC71A7-9F11-4C3F-8551-DE0394FEB24C}" type="presOf" srcId="{4C03B1EA-F020-4A7F-B419-CE8BA008C9FC}" destId="{9B6FBF90-62C9-45D5-A474-389B24C5CA4C}" srcOrd="0" destOrd="0" presId="urn:microsoft.com/office/officeart/2005/8/layout/hList7#3"/>
    <dgm:cxn modelId="{3FC80CC1-E16D-4325-ABCC-2B87C89E9B68}" type="presParOf" srcId="{759E85E9-7A59-4646-B668-6407D0415E45}" destId="{7CAFA30B-A909-4A93-9C8B-3324C967F419}" srcOrd="0" destOrd="0" presId="urn:microsoft.com/office/officeart/2005/8/layout/hList7#3"/>
    <dgm:cxn modelId="{FC51D7B2-8C8D-41CC-A134-D4F6E9A506F4}" type="presParOf" srcId="{759E85E9-7A59-4646-B668-6407D0415E45}" destId="{A417A81B-DBD1-4BF5-A7E8-3D158A41EBAE}" srcOrd="1" destOrd="0" presId="urn:microsoft.com/office/officeart/2005/8/layout/hList7#3"/>
    <dgm:cxn modelId="{263EB45A-6A39-4FDB-9FE2-684F3A5E5D5A}" type="presParOf" srcId="{A417A81B-DBD1-4BF5-A7E8-3D158A41EBAE}" destId="{695E8123-B9E7-4249-8465-97E7AB17D92F}" srcOrd="0" destOrd="0" presId="urn:microsoft.com/office/officeart/2005/8/layout/hList7#3"/>
    <dgm:cxn modelId="{ED8BAE16-9B03-41C2-9803-1ED2F07ECCE1}" type="presParOf" srcId="{695E8123-B9E7-4249-8465-97E7AB17D92F}" destId="{01FC282A-7756-4239-9CDC-5B351BDDA3F5}" srcOrd="0" destOrd="0" presId="urn:microsoft.com/office/officeart/2005/8/layout/hList7#3"/>
    <dgm:cxn modelId="{9F5ED473-9DF8-42F2-B973-A0951F5C4C41}" type="presParOf" srcId="{695E8123-B9E7-4249-8465-97E7AB17D92F}" destId="{A44F105F-E278-420C-9EDE-A763EF54F621}" srcOrd="1" destOrd="0" presId="urn:microsoft.com/office/officeart/2005/8/layout/hList7#3"/>
    <dgm:cxn modelId="{F874C2D8-E858-4281-B4FC-0314DC63D337}" type="presParOf" srcId="{695E8123-B9E7-4249-8465-97E7AB17D92F}" destId="{90572AA1-3CF8-47BB-B442-3137F9FA9F0E}" srcOrd="2" destOrd="0" presId="urn:microsoft.com/office/officeart/2005/8/layout/hList7#3"/>
    <dgm:cxn modelId="{383E3DE2-D669-4A43-A0F3-82F692B0D393}" type="presParOf" srcId="{695E8123-B9E7-4249-8465-97E7AB17D92F}" destId="{E5C022D4-C3E3-48AA-B35D-19631C9D680E}" srcOrd="3" destOrd="0" presId="urn:microsoft.com/office/officeart/2005/8/layout/hList7#3"/>
    <dgm:cxn modelId="{E6E2FC29-E55F-4741-B0F4-210FB1546081}" type="presParOf" srcId="{A417A81B-DBD1-4BF5-A7E8-3D158A41EBAE}" destId="{C3BE5EFC-3748-4749-8887-11102A327902}" srcOrd="1" destOrd="0" presId="urn:microsoft.com/office/officeart/2005/8/layout/hList7#3"/>
    <dgm:cxn modelId="{479CBD6F-EAC3-4B28-AAFA-2FBE9C6C9487}" type="presParOf" srcId="{A417A81B-DBD1-4BF5-A7E8-3D158A41EBAE}" destId="{3BBE66B4-102F-4A64-B0B8-318F8EE43E49}" srcOrd="2" destOrd="0" presId="urn:microsoft.com/office/officeart/2005/8/layout/hList7#3"/>
    <dgm:cxn modelId="{789333F7-CF1F-420C-B7BC-B41D4B40CA80}" type="presParOf" srcId="{3BBE66B4-102F-4A64-B0B8-318F8EE43E49}" destId="{FFD70432-1D50-463B-95D3-00A3981BD69E}" srcOrd="0" destOrd="0" presId="urn:microsoft.com/office/officeart/2005/8/layout/hList7#3"/>
    <dgm:cxn modelId="{3BCAD8E8-BE8D-4A78-8589-274D9F6B4CC3}" type="presParOf" srcId="{3BBE66B4-102F-4A64-B0B8-318F8EE43E49}" destId="{42B20B14-D8FD-40E1-94CB-638EA9303091}" srcOrd="1" destOrd="0" presId="urn:microsoft.com/office/officeart/2005/8/layout/hList7#3"/>
    <dgm:cxn modelId="{43C3E7EE-8EDD-4F69-BC45-99EF6424FFC7}" type="presParOf" srcId="{3BBE66B4-102F-4A64-B0B8-318F8EE43E49}" destId="{CCEAEEEA-7801-4F22-AD3D-AC3F7063B969}" srcOrd="2" destOrd="0" presId="urn:microsoft.com/office/officeart/2005/8/layout/hList7#3"/>
    <dgm:cxn modelId="{9E2CBE8E-1756-4F7B-ABBE-3BDEAE591B20}" type="presParOf" srcId="{3BBE66B4-102F-4A64-B0B8-318F8EE43E49}" destId="{BC76D51D-A7D3-463C-8AE1-3D8D0CD57830}" srcOrd="3" destOrd="0" presId="urn:microsoft.com/office/officeart/2005/8/layout/hList7#3"/>
    <dgm:cxn modelId="{B392748E-8F6F-43BA-BB2F-3EA594EF8BD4}" type="presParOf" srcId="{A417A81B-DBD1-4BF5-A7E8-3D158A41EBAE}" destId="{4EE49C10-50E6-43F4-8E97-B1D2219F48EB}" srcOrd="3" destOrd="0" presId="urn:microsoft.com/office/officeart/2005/8/layout/hList7#3"/>
    <dgm:cxn modelId="{4C9E996B-7329-4D5F-B08C-5A7C4268A6EC}" type="presParOf" srcId="{A417A81B-DBD1-4BF5-A7E8-3D158A41EBAE}" destId="{3EB20B4D-3F94-4BF3-BD8B-D6B799F629DD}" srcOrd="4" destOrd="0" presId="urn:microsoft.com/office/officeart/2005/8/layout/hList7#3"/>
    <dgm:cxn modelId="{D00D7206-C94D-490C-BE26-8793D054AA21}" type="presParOf" srcId="{3EB20B4D-3F94-4BF3-BD8B-D6B799F629DD}" destId="{B0DBA4A6-F4BF-466D-9C0D-CDDDF52522E2}" srcOrd="0" destOrd="0" presId="urn:microsoft.com/office/officeart/2005/8/layout/hList7#3"/>
    <dgm:cxn modelId="{59D29973-E962-4422-BEC3-FD90FBDC8861}" type="presParOf" srcId="{3EB20B4D-3F94-4BF3-BD8B-D6B799F629DD}" destId="{A38CA015-AA07-4E3B-8379-8E6E5A22B3AD}" srcOrd="1" destOrd="0" presId="urn:microsoft.com/office/officeart/2005/8/layout/hList7#3"/>
    <dgm:cxn modelId="{EF74695D-55D7-4E79-8031-5B8A71219202}" type="presParOf" srcId="{3EB20B4D-3F94-4BF3-BD8B-D6B799F629DD}" destId="{901A05DB-7B56-4323-9264-F5E036295D0A}" srcOrd="2" destOrd="0" presId="urn:microsoft.com/office/officeart/2005/8/layout/hList7#3"/>
    <dgm:cxn modelId="{B3338C97-FC8C-4B58-9AE7-25F254B669C6}" type="presParOf" srcId="{3EB20B4D-3F94-4BF3-BD8B-D6B799F629DD}" destId="{5A878BDD-9063-4AA8-8712-9D4B8A9E3C08}" srcOrd="3" destOrd="0" presId="urn:microsoft.com/office/officeart/2005/8/layout/hList7#3"/>
    <dgm:cxn modelId="{0FE8E5D6-C004-464A-ADA0-68742C2FAD3A}" type="presParOf" srcId="{A417A81B-DBD1-4BF5-A7E8-3D158A41EBAE}" destId="{9B6FBF90-62C9-45D5-A474-389B24C5CA4C}" srcOrd="5" destOrd="0" presId="urn:microsoft.com/office/officeart/2005/8/layout/hList7#3"/>
    <dgm:cxn modelId="{FA39AE48-A82D-4592-ABE0-116153634383}" type="presParOf" srcId="{A417A81B-DBD1-4BF5-A7E8-3D158A41EBAE}" destId="{7012973D-610A-44EE-9652-70E9661B2AE6}" srcOrd="6" destOrd="0" presId="urn:microsoft.com/office/officeart/2005/8/layout/hList7#3"/>
    <dgm:cxn modelId="{0967A9DE-49CE-4867-A295-D8AE9C40D102}" type="presParOf" srcId="{7012973D-610A-44EE-9652-70E9661B2AE6}" destId="{FFFECDA9-F7CD-4ECA-816D-6B0C30DA99B7}" srcOrd="0" destOrd="0" presId="urn:microsoft.com/office/officeart/2005/8/layout/hList7#3"/>
    <dgm:cxn modelId="{2CBB5F34-155D-4D15-8B87-1BFA1DC5DB02}" type="presParOf" srcId="{7012973D-610A-44EE-9652-70E9661B2AE6}" destId="{D7018A43-E9DE-4480-8335-97614C95A9CD}" srcOrd="1" destOrd="0" presId="urn:microsoft.com/office/officeart/2005/8/layout/hList7#3"/>
    <dgm:cxn modelId="{AD5106EF-BDB0-4C6F-9BA4-B6449152B87F}" type="presParOf" srcId="{7012973D-610A-44EE-9652-70E9661B2AE6}" destId="{694CF579-67DE-4C1A-B531-481A3EA6D7D8}" srcOrd="2" destOrd="0" presId="urn:microsoft.com/office/officeart/2005/8/layout/hList7#3"/>
    <dgm:cxn modelId="{76430AA2-CF9E-4D99-A68D-71C3118F26FC}" type="presParOf" srcId="{7012973D-610A-44EE-9652-70E9661B2AE6}" destId="{7A56B3F8-0C64-4540-8049-AF7E0BF3C5AC}" srcOrd="3" destOrd="0" presId="urn:microsoft.com/office/officeart/2005/8/layout/hList7#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NÁZEV:</a:t>
          </a:r>
          <a:r>
            <a:rPr lang="cs-CZ" sz="2000" kern="1200" baseline="0" dirty="0" smtClean="0">
              <a:solidFill>
                <a:schemeClr val="tx1"/>
              </a:solidFill>
            </a:rPr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VY_52_INOVACE_03_PRV_30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PRV – 2.B – Ovoce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479C9E-54DD-4C89-B564-B77759C51017}">
      <dsp:nvSpPr>
        <dsp:cNvPr id="0" name=""/>
        <dsp:cNvSpPr/>
      </dsp:nvSpPr>
      <dsp:spPr>
        <a:xfrm rot="10800000">
          <a:off x="1664103" y="125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190500" rIns="355600" bIns="19050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b="1" kern="1200" dirty="0" smtClean="0">
              <a:solidFill>
                <a:schemeClr val="bg1"/>
              </a:solidFill>
            </a:rPr>
            <a:t>PECKOVICE</a:t>
          </a:r>
          <a:endParaRPr lang="cs-CZ" sz="5000" kern="1200" dirty="0">
            <a:solidFill>
              <a:schemeClr val="bg1"/>
            </a:solidFill>
          </a:endParaRPr>
        </a:p>
      </dsp:txBody>
      <dsp:txXfrm rot="10800000">
        <a:off x="1951481" y="1255"/>
        <a:ext cx="5178427" cy="1149511"/>
      </dsp:txXfrm>
    </dsp:sp>
    <dsp:sp modelId="{9300D9FC-496C-49AC-82C0-4A709F306306}">
      <dsp:nvSpPr>
        <dsp:cNvPr id="0" name=""/>
        <dsp:cNvSpPr/>
      </dsp:nvSpPr>
      <dsp:spPr>
        <a:xfrm>
          <a:off x="1089347" y="125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C2670-1BCF-4706-A011-62D4CC5131AB}">
      <dsp:nvSpPr>
        <dsp:cNvPr id="0" name=""/>
        <dsp:cNvSpPr/>
      </dsp:nvSpPr>
      <dsp:spPr>
        <a:xfrm rot="10800000">
          <a:off x="1664103" y="149390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190500" rIns="355600" bIns="19050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b="1" kern="1200" dirty="0" smtClean="0">
              <a:solidFill>
                <a:schemeClr val="bg1"/>
              </a:solidFill>
            </a:rPr>
            <a:t>MALVICE</a:t>
          </a:r>
          <a:endParaRPr lang="cs-CZ" sz="5000" kern="1200" dirty="0">
            <a:solidFill>
              <a:schemeClr val="bg1"/>
            </a:solidFill>
          </a:endParaRPr>
        </a:p>
      </dsp:txBody>
      <dsp:txXfrm rot="10800000">
        <a:off x="1951481" y="1493905"/>
        <a:ext cx="5178427" cy="1149511"/>
      </dsp:txXfrm>
    </dsp:sp>
    <dsp:sp modelId="{31876016-4C33-412C-A198-E417271FE847}">
      <dsp:nvSpPr>
        <dsp:cNvPr id="0" name=""/>
        <dsp:cNvSpPr/>
      </dsp:nvSpPr>
      <dsp:spPr>
        <a:xfrm>
          <a:off x="1089347" y="149390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9945B-387E-4064-A98A-3B47C104BA71}">
      <dsp:nvSpPr>
        <dsp:cNvPr id="0" name=""/>
        <dsp:cNvSpPr/>
      </dsp:nvSpPr>
      <dsp:spPr>
        <a:xfrm rot="10800000">
          <a:off x="1664103" y="298655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190500" rIns="355600" bIns="19050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b="1" kern="1200" dirty="0" smtClean="0">
              <a:solidFill>
                <a:schemeClr val="bg1"/>
              </a:solidFill>
            </a:rPr>
            <a:t>BOBULE</a:t>
          </a:r>
          <a:endParaRPr lang="cs-CZ" sz="5000" kern="1200" dirty="0">
            <a:solidFill>
              <a:schemeClr val="bg1"/>
            </a:solidFill>
          </a:endParaRPr>
        </a:p>
      </dsp:txBody>
      <dsp:txXfrm rot="10800000">
        <a:off x="1951481" y="2986555"/>
        <a:ext cx="5178427" cy="1149511"/>
      </dsp:txXfrm>
    </dsp:sp>
    <dsp:sp modelId="{3B8B9948-3D93-45D6-AF7C-8936CD37D2D4}">
      <dsp:nvSpPr>
        <dsp:cNvPr id="0" name=""/>
        <dsp:cNvSpPr/>
      </dsp:nvSpPr>
      <dsp:spPr>
        <a:xfrm>
          <a:off x="1089347" y="298655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C282A-7756-4239-9CDC-5B351BDDA3F5}">
      <dsp:nvSpPr>
        <dsp:cNvPr id="0" name=""/>
        <dsp:cNvSpPr/>
      </dsp:nvSpPr>
      <dsp:spPr>
        <a:xfrm>
          <a:off x="4008" y="126158"/>
          <a:ext cx="1601737" cy="230425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 smtClean="0"/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BROSKEV</a:t>
          </a:r>
        </a:p>
      </dsp:txBody>
      <dsp:txXfrm>
        <a:off x="4008" y="1047860"/>
        <a:ext cx="1601737" cy="921702"/>
      </dsp:txXfrm>
    </dsp:sp>
    <dsp:sp modelId="{E5C022D4-C3E3-48AA-B35D-19631C9D680E}">
      <dsp:nvSpPr>
        <dsp:cNvPr id="0" name=""/>
        <dsp:cNvSpPr/>
      </dsp:nvSpPr>
      <dsp:spPr>
        <a:xfrm>
          <a:off x="3226" y="-126158"/>
          <a:ext cx="1603301" cy="1548461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70432-1D50-463B-95D3-00A3981BD69E}">
      <dsp:nvSpPr>
        <dsp:cNvPr id="0" name=""/>
        <dsp:cNvSpPr/>
      </dsp:nvSpPr>
      <dsp:spPr>
        <a:xfrm>
          <a:off x="1656181" y="126158"/>
          <a:ext cx="1601737" cy="230425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 smtClean="0"/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FF0000"/>
              </a:solidFill>
            </a:rPr>
            <a:t>MERUŇKA</a:t>
          </a:r>
        </a:p>
      </dsp:txBody>
      <dsp:txXfrm>
        <a:off x="1656181" y="1047860"/>
        <a:ext cx="1601737" cy="921702"/>
      </dsp:txXfrm>
    </dsp:sp>
    <dsp:sp modelId="{BC76D51D-A7D3-463C-8AE1-3D8D0CD57830}">
      <dsp:nvSpPr>
        <dsp:cNvPr id="0" name=""/>
        <dsp:cNvSpPr/>
      </dsp:nvSpPr>
      <dsp:spPr>
        <a:xfrm>
          <a:off x="1658582" y="-126158"/>
          <a:ext cx="1593733" cy="1548461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6738DA-60A7-4BF8-84C2-358B9CDB58DE}">
      <dsp:nvSpPr>
        <dsp:cNvPr id="0" name=""/>
        <dsp:cNvSpPr/>
      </dsp:nvSpPr>
      <dsp:spPr>
        <a:xfrm>
          <a:off x="3304369" y="126158"/>
          <a:ext cx="1601737" cy="230425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 smtClean="0">
            <a:solidFill>
              <a:srgbClr val="FF0000"/>
            </a:solidFill>
          </a:endParaRP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ŠVESTKA</a:t>
          </a:r>
          <a:endParaRPr lang="cs-CZ" sz="2300" b="1" kern="1200" dirty="0">
            <a:solidFill>
              <a:srgbClr val="FF0000"/>
            </a:solidFill>
          </a:endParaRPr>
        </a:p>
      </dsp:txBody>
      <dsp:txXfrm>
        <a:off x="3304369" y="1047860"/>
        <a:ext cx="1601737" cy="921702"/>
      </dsp:txXfrm>
    </dsp:sp>
    <dsp:sp modelId="{B9C68D3C-B6C9-4A15-B9BE-55D147845177}">
      <dsp:nvSpPr>
        <dsp:cNvPr id="0" name=""/>
        <dsp:cNvSpPr/>
      </dsp:nvSpPr>
      <dsp:spPr>
        <a:xfrm>
          <a:off x="3313151" y="-126158"/>
          <a:ext cx="1584172" cy="1548461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531482-8B7E-40A1-87F6-F71AF64CFE0B}">
      <dsp:nvSpPr>
        <dsp:cNvPr id="0" name=""/>
        <dsp:cNvSpPr/>
      </dsp:nvSpPr>
      <dsp:spPr>
        <a:xfrm>
          <a:off x="4954158" y="126158"/>
          <a:ext cx="1601737" cy="230425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 smtClean="0">
            <a:solidFill>
              <a:srgbClr val="FF0000"/>
            </a:solidFill>
          </a:endParaRP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TŘEŠEŇ</a:t>
          </a:r>
          <a:endParaRPr lang="cs-CZ" sz="2300" b="1" kern="1200" dirty="0">
            <a:solidFill>
              <a:srgbClr val="FF0000"/>
            </a:solidFill>
          </a:endParaRPr>
        </a:p>
      </dsp:txBody>
      <dsp:txXfrm>
        <a:off x="4954158" y="1047860"/>
        <a:ext cx="1601737" cy="921702"/>
      </dsp:txXfrm>
    </dsp:sp>
    <dsp:sp modelId="{340D163B-7C7B-40DF-A3F3-3D84E9D8D672}">
      <dsp:nvSpPr>
        <dsp:cNvPr id="0" name=""/>
        <dsp:cNvSpPr/>
      </dsp:nvSpPr>
      <dsp:spPr>
        <a:xfrm>
          <a:off x="4967721" y="-126158"/>
          <a:ext cx="1574611" cy="1548461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A395D8-6914-4EC0-AB33-0D22E354A1A8}">
      <dsp:nvSpPr>
        <dsp:cNvPr id="0" name=""/>
        <dsp:cNvSpPr/>
      </dsp:nvSpPr>
      <dsp:spPr>
        <a:xfrm>
          <a:off x="6603948" y="126158"/>
          <a:ext cx="1601737" cy="230425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 smtClean="0">
            <a:solidFill>
              <a:srgbClr val="FF0000"/>
            </a:solidFill>
          </a:endParaRP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VIŠEŇ</a:t>
          </a:r>
          <a:endParaRPr lang="cs-CZ" sz="2300" b="1" kern="1200" dirty="0">
            <a:solidFill>
              <a:srgbClr val="FF0000"/>
            </a:solidFill>
          </a:endParaRPr>
        </a:p>
      </dsp:txBody>
      <dsp:txXfrm>
        <a:off x="6603948" y="1047860"/>
        <a:ext cx="1601737" cy="921702"/>
      </dsp:txXfrm>
    </dsp:sp>
    <dsp:sp modelId="{AF482D33-A958-4308-AE4C-BE2CC34C8579}">
      <dsp:nvSpPr>
        <dsp:cNvPr id="0" name=""/>
        <dsp:cNvSpPr/>
      </dsp:nvSpPr>
      <dsp:spPr>
        <a:xfrm>
          <a:off x="6622295" y="-126158"/>
          <a:ext cx="1565043" cy="1548461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FA30B-A909-4A93-9C8B-3324C967F419}">
      <dsp:nvSpPr>
        <dsp:cNvPr id="0" name=""/>
        <dsp:cNvSpPr/>
      </dsp:nvSpPr>
      <dsp:spPr>
        <a:xfrm>
          <a:off x="288027" y="1944217"/>
          <a:ext cx="7552199" cy="345638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C282A-7756-4239-9CDC-5B351BDDA3F5}">
      <dsp:nvSpPr>
        <dsp:cNvPr id="0" name=""/>
        <dsp:cNvSpPr/>
      </dsp:nvSpPr>
      <dsp:spPr>
        <a:xfrm>
          <a:off x="7466" y="206819"/>
          <a:ext cx="4000971" cy="2736304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rgbClr val="FF0000"/>
              </a:solidFill>
            </a:rPr>
            <a:t>JABLKO</a:t>
          </a:r>
          <a:endParaRPr lang="cs-CZ" sz="4000" b="1" kern="1200" dirty="0">
            <a:solidFill>
              <a:srgbClr val="FF0000"/>
            </a:solidFill>
          </a:endParaRPr>
        </a:p>
      </dsp:txBody>
      <dsp:txXfrm>
        <a:off x="7466" y="1301340"/>
        <a:ext cx="4000971" cy="1094521"/>
      </dsp:txXfrm>
    </dsp:sp>
    <dsp:sp modelId="{E5C022D4-C3E3-48AA-B35D-19631C9D680E}">
      <dsp:nvSpPr>
        <dsp:cNvPr id="0" name=""/>
        <dsp:cNvSpPr/>
      </dsp:nvSpPr>
      <dsp:spPr>
        <a:xfrm>
          <a:off x="875967" y="-206819"/>
          <a:ext cx="2263968" cy="206682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70432-1D50-463B-95D3-00A3981BD69E}">
      <dsp:nvSpPr>
        <dsp:cNvPr id="0" name=""/>
        <dsp:cNvSpPr/>
      </dsp:nvSpPr>
      <dsp:spPr>
        <a:xfrm>
          <a:off x="4128466" y="206819"/>
          <a:ext cx="4000971" cy="2736304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rgbClr val="FF0000"/>
              </a:solidFill>
            </a:rPr>
            <a:t>HRUŠKA</a:t>
          </a:r>
          <a:endParaRPr lang="cs-CZ" sz="4000" b="1" kern="1200" dirty="0">
            <a:solidFill>
              <a:srgbClr val="FF0000"/>
            </a:solidFill>
          </a:endParaRPr>
        </a:p>
      </dsp:txBody>
      <dsp:txXfrm>
        <a:off x="4128466" y="1301340"/>
        <a:ext cx="4000971" cy="1094521"/>
      </dsp:txXfrm>
    </dsp:sp>
    <dsp:sp modelId="{BC76D51D-A7D3-463C-8AE1-3D8D0CD57830}">
      <dsp:nvSpPr>
        <dsp:cNvPr id="0" name=""/>
        <dsp:cNvSpPr/>
      </dsp:nvSpPr>
      <dsp:spPr>
        <a:xfrm>
          <a:off x="5037689" y="-206819"/>
          <a:ext cx="2182526" cy="206682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FA30B-A909-4A93-9C8B-3324C967F419}">
      <dsp:nvSpPr>
        <dsp:cNvPr id="0" name=""/>
        <dsp:cNvSpPr/>
      </dsp:nvSpPr>
      <dsp:spPr>
        <a:xfrm>
          <a:off x="360061" y="2325858"/>
          <a:ext cx="7485951" cy="410445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C282A-7756-4239-9CDC-5B351BDDA3F5}">
      <dsp:nvSpPr>
        <dsp:cNvPr id="0" name=""/>
        <dsp:cNvSpPr/>
      </dsp:nvSpPr>
      <dsp:spPr>
        <a:xfrm>
          <a:off x="8126" y="89737"/>
          <a:ext cx="1972770" cy="302433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HROZEN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8126" y="1299472"/>
        <a:ext cx="1972770" cy="1209734"/>
      </dsp:txXfrm>
    </dsp:sp>
    <dsp:sp modelId="{E5C022D4-C3E3-48AA-B35D-19631C9D680E}">
      <dsp:nvSpPr>
        <dsp:cNvPr id="0" name=""/>
        <dsp:cNvSpPr/>
      </dsp:nvSpPr>
      <dsp:spPr>
        <a:xfrm>
          <a:off x="72009" y="-89737"/>
          <a:ext cx="1845004" cy="172897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70432-1D50-463B-95D3-00A3981BD69E}">
      <dsp:nvSpPr>
        <dsp:cNvPr id="0" name=""/>
        <dsp:cNvSpPr/>
      </dsp:nvSpPr>
      <dsp:spPr>
        <a:xfrm>
          <a:off x="2069359" y="92847"/>
          <a:ext cx="2111492" cy="302433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RYBÍZ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2069359" y="1302581"/>
        <a:ext cx="2111492" cy="1209734"/>
      </dsp:txXfrm>
    </dsp:sp>
    <dsp:sp modelId="{BC76D51D-A7D3-463C-8AE1-3D8D0CD57830}">
      <dsp:nvSpPr>
        <dsp:cNvPr id="0" name=""/>
        <dsp:cNvSpPr/>
      </dsp:nvSpPr>
      <dsp:spPr>
        <a:xfrm>
          <a:off x="2160243" y="-92847"/>
          <a:ext cx="1864612" cy="174141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BA4A6-F4BF-466D-9C0D-CDDDF52522E2}">
      <dsp:nvSpPr>
        <dsp:cNvPr id="0" name=""/>
        <dsp:cNvSpPr/>
      </dsp:nvSpPr>
      <dsp:spPr>
        <a:xfrm>
          <a:off x="4204202" y="101166"/>
          <a:ext cx="2005121" cy="302433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b="1" kern="1200" dirty="0" smtClean="0">
            <a:solidFill>
              <a:srgbClr val="FF0000"/>
            </a:solidFill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rgbClr val="FF0000"/>
              </a:solidFill>
            </a:rPr>
            <a:t>ANGREŠT</a:t>
          </a:r>
          <a:endParaRPr lang="cs-CZ" sz="3100" b="1" kern="1200" dirty="0">
            <a:solidFill>
              <a:srgbClr val="FF0000"/>
            </a:solidFill>
          </a:endParaRPr>
        </a:p>
      </dsp:txBody>
      <dsp:txXfrm>
        <a:off x="4204202" y="1310900"/>
        <a:ext cx="2005121" cy="1209734"/>
      </dsp:txXfrm>
    </dsp:sp>
    <dsp:sp modelId="{5A878BDD-9063-4AA8-8712-9D4B8A9E3C08}">
      <dsp:nvSpPr>
        <dsp:cNvPr id="0" name=""/>
        <dsp:cNvSpPr/>
      </dsp:nvSpPr>
      <dsp:spPr>
        <a:xfrm>
          <a:off x="4292846" y="-101166"/>
          <a:ext cx="1827833" cy="1774688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ECDA9-F7CD-4ECA-816D-6B0C30DA99B7}">
      <dsp:nvSpPr>
        <dsp:cNvPr id="0" name=""/>
        <dsp:cNvSpPr/>
      </dsp:nvSpPr>
      <dsp:spPr>
        <a:xfrm>
          <a:off x="6265229" y="71071"/>
          <a:ext cx="1863547" cy="3024336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b="1" kern="1200" dirty="0" smtClean="0">
            <a:solidFill>
              <a:srgbClr val="FF0000"/>
            </a:solidFill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MALINA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6265229" y="1280805"/>
        <a:ext cx="1863547" cy="1209734"/>
      </dsp:txXfrm>
    </dsp:sp>
    <dsp:sp modelId="{7A56B3F8-0C64-4540-8049-AF7E0BF3C5AC}">
      <dsp:nvSpPr>
        <dsp:cNvPr id="0" name=""/>
        <dsp:cNvSpPr/>
      </dsp:nvSpPr>
      <dsp:spPr>
        <a:xfrm>
          <a:off x="6336705" y="-71071"/>
          <a:ext cx="1720596" cy="1654309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FA30B-A909-4A93-9C8B-3324C967F419}">
      <dsp:nvSpPr>
        <dsp:cNvPr id="0" name=""/>
        <dsp:cNvSpPr/>
      </dsp:nvSpPr>
      <dsp:spPr>
        <a:xfrm>
          <a:off x="360061" y="2376263"/>
          <a:ext cx="7485951" cy="453650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7#2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#3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6F1E55C-72FD-40EA-99A9-ED5BE13F55C4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E21BE92-F373-4BE1-A6E1-062F4BBAC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22786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05A14B0-14A7-4997-8B37-C83462FDB1C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0912090-4041-4DC5-BD72-0D4D83FBCDF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07FBC32-1EB1-4D8A-A92B-CEBDE0873309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CE7D7-BAE1-47EB-8335-7EEDFF319B96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FB51A-4978-4E0E-9B44-9A2B16FFF7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7DBE-0F19-4188-BD9C-43100F97E5F3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9EB58-05E6-46B1-87C5-9885FD522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4FDF3-529C-4301-8CE0-83991B0BE4FB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5E13F-0871-4809-96EB-81D3FD7D9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4CD3D-61E1-4B39-9605-E02DEF715366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6CF8-168A-41B1-B9B1-F4535B8B8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B845D-E390-402A-A339-AC005AEEF3F3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BB17A-067B-4F5E-BE4C-73D5A40A1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60171-B8D0-4C06-9FB0-3EE48650128F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99226-6799-409C-996A-26E4128FC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AD41B-7EF4-451B-A53F-14169157930E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BAF77-6F21-4BF0-8F60-1EB4A2354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42D27-DF6C-4AAC-BC00-BBE9C8069C1B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9D55A-9CA4-4193-AA21-934E09E589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014B9-C159-43AF-ADAA-94EEA84F7D8E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47D18-F13A-4CAE-B4C5-FF8D59ED62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2CEE1-8C2E-448E-AFB6-4FB2BBFA43CF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2B06F-1056-49DD-A598-D52F49BB0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17119-725A-44D5-B666-264942DC6734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231CB-4C28-4D84-B1E7-B10F0F24AA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ABB701C-278B-4AB4-8B9E-B8C5A3219CDC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A3D80B1-25EA-4D2F-AC67-7F672AAB3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544550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000" dirty="0" smtClean="0"/>
              <a:t>Prezentace je určena pro žáky 2. ročníku</a:t>
            </a:r>
            <a:r>
              <a:rPr lang="cs-CZ" sz="3000" dirty="0" smtClean="0"/>
              <a:t>.</a:t>
            </a:r>
            <a:endParaRPr lang="cs-CZ" sz="3000" dirty="0" smtClean="0"/>
          </a:p>
          <a:p>
            <a:pPr eaLnBrk="1" hangingPunct="1"/>
            <a:r>
              <a:rPr lang="cs-CZ" sz="3000" dirty="0" smtClean="0"/>
              <a:t>Žák </a:t>
            </a:r>
            <a:r>
              <a:rPr lang="cs-CZ" sz="3000" dirty="0" smtClean="0"/>
              <a:t>se pomocí prezentace seznámí s ovocem.</a:t>
            </a:r>
          </a:p>
          <a:p>
            <a:pPr eaLnBrk="1" hangingPunct="1"/>
            <a:r>
              <a:rPr lang="cs-CZ" sz="3000" dirty="0" smtClean="0"/>
              <a:t>Naučí se je rozdělovat do skupin.</a:t>
            </a:r>
          </a:p>
          <a:p>
            <a:pPr eaLnBrk="1" hangingPunct="1"/>
            <a:r>
              <a:rPr lang="cs-CZ" sz="3000" dirty="0" smtClean="0"/>
              <a:t>Děti sledovaly prezentaci se zaujetím.</a:t>
            </a:r>
          </a:p>
          <a:p>
            <a:pPr eaLnBrk="1" hangingPunct="1"/>
            <a:r>
              <a:rPr lang="cs-CZ" sz="3000" dirty="0" smtClean="0"/>
              <a:t>Spolupracovaly a nechyběly ani doplňující otázky, na které jsme společně vyhledaly odpovědi. </a:t>
            </a:r>
          </a:p>
          <a:p>
            <a:pPr eaLnBrk="1" hangingPunct="1"/>
            <a:endParaRPr lang="cs-CZ" sz="3000" dirty="0" smtClean="0">
              <a:solidFill>
                <a:srgbClr val="FF0000"/>
              </a:solidFill>
            </a:endParaRPr>
          </a:p>
          <a:p>
            <a:pPr eaLnBrk="1" hangingPunct="1"/>
            <a:endParaRPr lang="cs-CZ" sz="3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19050">
            <a:solidFill>
              <a:schemeClr val="lt1">
                <a:hueOff val="0"/>
                <a:satOff val="0"/>
                <a:lumOff val="0"/>
              </a:schemeClr>
            </a:solidFill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/>
              <a:t>OVOCE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88840"/>
          <a:ext cx="8219256" cy="4137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Zástupný symbol pro obsah 2"/>
          <p:cNvSpPr>
            <a:spLocks noGrp="1"/>
          </p:cNvSpPr>
          <p:nvPr>
            <p:ph idx="1"/>
          </p:nvPr>
        </p:nvSpPr>
        <p:spPr>
          <a:xfrm>
            <a:off x="250825" y="1484313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000" b="1" dirty="0" smtClean="0">
                <a:solidFill>
                  <a:srgbClr val="FF0000"/>
                </a:solidFill>
              </a:rPr>
              <a:t>Mají uvnitř plodu PECKU.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3000" b="1" dirty="0">
              <a:solidFill>
                <a:srgbClr val="FF0000"/>
              </a:solidFill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sz="3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PECKOVICE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467544" y="2996952"/>
          <a:ext cx="8208912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rgbClr val="FF0000"/>
                </a:solidFill>
                <a:latin typeface="+mj-lt"/>
                <a:ea typeface="Arial Unicode MS" pitchFamily="34" charset="-128"/>
                <a:cs typeface="Arial Unicode MS" pitchFamily="34" charset="-128"/>
              </a:rPr>
              <a:t>Mají uvnitř plodu JÁDŘINEC S JÁDRY.</a:t>
            </a:r>
          </a:p>
        </p:txBody>
      </p:sp>
      <p:sp>
        <p:nvSpPr>
          <p:cNvPr id="6147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6000" b="1" smtClean="0"/>
              <a:t>MALVICE</a:t>
            </a:r>
            <a:endParaRPr lang="cs-CZ" sz="600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2996952"/>
          <a:ext cx="8136904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60851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  <a:ea typeface="Arial Unicode MS" pitchFamily="34" charset="-128"/>
                <a:cs typeface="Arial Unicode MS" pitchFamily="34" charset="-128"/>
              </a:rPr>
              <a:t>Obsahují roztroušená JADÉRKA.</a:t>
            </a:r>
          </a:p>
        </p:txBody>
      </p:sp>
      <p:sp>
        <p:nvSpPr>
          <p:cNvPr id="7171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5800" b="1" smtClean="0"/>
              <a:t>BOBULE </a:t>
            </a:r>
            <a:endParaRPr lang="cs-CZ" sz="5800" smtClean="0"/>
          </a:p>
        </p:txBody>
      </p:sp>
      <p:graphicFrame>
        <p:nvGraphicFramePr>
          <p:cNvPr id="13" name="Diagram 12"/>
          <p:cNvGraphicFramePr/>
          <p:nvPr/>
        </p:nvGraphicFramePr>
        <p:xfrm>
          <a:off x="467544" y="2996952"/>
          <a:ext cx="813690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9219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1600" b="1" dirty="0" smtClean="0">
                <a:latin typeface="+mj-lt"/>
              </a:rPr>
              <a:t>Text: vlastní autorské dílo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600" b="1" dirty="0" smtClean="0">
                <a:latin typeface="+mj-lt"/>
              </a:rPr>
              <a:t>Ilustrace: použité zdroje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smtClean="0">
                <a:latin typeface="+mj-lt"/>
                <a:ea typeface="Arial Unicode MS" pitchFamily="34" charset="-128"/>
                <a:cs typeface="Arial Unicode MS" pitchFamily="34" charset="-128"/>
              </a:rPr>
              <a:t>Schaengel89. [cit. 2011-11-14]. Dostupný pod licencí </a:t>
            </a:r>
            <a:r>
              <a:rPr lang="cs-CZ" sz="1400" dirty="0" err="1" smtClean="0">
                <a:latin typeface="+mj-lt"/>
                <a:ea typeface="Arial Unicode MS" pitchFamily="34" charset="-128"/>
                <a:cs typeface="Arial Unicode MS" pitchFamily="34" charset="-128"/>
              </a:rPr>
              <a:t>Creative</a:t>
            </a:r>
            <a:r>
              <a:rPr lang="cs-CZ" sz="1400" dirty="0" smtClean="0">
                <a:latin typeface="+mj-lt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1400" dirty="0" err="1" smtClean="0">
                <a:latin typeface="+mj-lt"/>
                <a:ea typeface="Arial Unicode MS" pitchFamily="34" charset="-128"/>
                <a:cs typeface="Arial Unicode MS" pitchFamily="34" charset="-128"/>
              </a:rPr>
              <a:t>Commons</a:t>
            </a:r>
            <a:r>
              <a:rPr lang="cs-CZ" sz="1400" dirty="0" smtClean="0">
                <a:latin typeface="+mj-lt"/>
                <a:ea typeface="Arial Unicode MS" pitchFamily="34" charset="-128"/>
                <a:cs typeface="Arial Unicode MS" pitchFamily="34" charset="-128"/>
              </a:rPr>
              <a:t> na WWW:http://</a:t>
            </a:r>
            <a:r>
              <a:rPr lang="cs-CZ" sz="1400" dirty="0" err="1" smtClean="0">
                <a:latin typeface="+mj-lt"/>
                <a:ea typeface="Arial Unicode MS" pitchFamily="34" charset="-128"/>
                <a:cs typeface="Arial Unicode MS" pitchFamily="34" charset="-128"/>
              </a:rPr>
              <a:t>commons.wikimedia.org</a:t>
            </a:r>
            <a:r>
              <a:rPr lang="cs-CZ" sz="1400" dirty="0" smtClean="0">
                <a:latin typeface="+mj-lt"/>
                <a:ea typeface="Arial Unicode MS" pitchFamily="34" charset="-128"/>
                <a:cs typeface="Arial Unicode MS" pitchFamily="34" charset="-128"/>
              </a:rPr>
              <a:t>/</a:t>
            </a:r>
            <a:r>
              <a:rPr lang="cs-CZ" sz="1400" dirty="0" err="1" smtClean="0">
                <a:latin typeface="+mj-lt"/>
                <a:ea typeface="Arial Unicode MS" pitchFamily="34" charset="-128"/>
                <a:cs typeface="Arial Unicode MS" pitchFamily="34" charset="-128"/>
              </a:rPr>
              <a:t>wiki</a:t>
            </a:r>
            <a:r>
              <a:rPr lang="cs-CZ" sz="1400" dirty="0" smtClean="0">
                <a:latin typeface="+mj-lt"/>
                <a:ea typeface="Arial Unicode MS" pitchFamily="34" charset="-128"/>
                <a:cs typeface="Arial Unicode MS" pitchFamily="34" charset="-128"/>
              </a:rPr>
              <a:t>/</a:t>
            </a:r>
            <a:r>
              <a:rPr lang="cs-CZ" sz="1400" dirty="0" err="1" smtClean="0">
                <a:latin typeface="+mj-lt"/>
                <a:ea typeface="Arial Unicode MS" pitchFamily="34" charset="-128"/>
                <a:cs typeface="Arial Unicode MS" pitchFamily="34" charset="-128"/>
              </a:rPr>
              <a:t>File</a:t>
            </a:r>
            <a:r>
              <a:rPr lang="cs-CZ" sz="1400" dirty="0" smtClean="0">
                <a:latin typeface="+mj-lt"/>
                <a:ea typeface="Arial Unicode MS" pitchFamily="34" charset="-128"/>
                <a:cs typeface="Arial Unicode MS" pitchFamily="34" charset="-128"/>
              </a:rPr>
              <a:t>:</a:t>
            </a:r>
            <a:r>
              <a:rPr lang="cs-CZ" sz="1400" dirty="0" err="1" smtClean="0">
                <a:latin typeface="+mj-lt"/>
                <a:ea typeface="Arial Unicode MS" pitchFamily="34" charset="-128"/>
                <a:cs typeface="Arial Unicode MS" pitchFamily="34" charset="-128"/>
              </a:rPr>
              <a:t>Pfirsiche.jpg</a:t>
            </a:r>
            <a:endParaRPr lang="cs-CZ" sz="1400" dirty="0" smtClean="0">
              <a:latin typeface="+mj-lt"/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smtClean="0"/>
              <a:t>Fir0002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. [cit. 2011-11-14]. Dostupný pod licencí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Creative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Commons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na WWW:</a:t>
            </a:r>
            <a:r>
              <a:rPr lang="cs-CZ" sz="1400" dirty="0" smtClean="0">
                <a:latin typeface="+mj-lt"/>
              </a:rPr>
              <a:t>http://</a:t>
            </a:r>
            <a:r>
              <a:rPr lang="cs-CZ" sz="1400" dirty="0" err="1" smtClean="0">
                <a:latin typeface="+mj-lt"/>
              </a:rPr>
              <a:t>commons.wikimedia.org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wiki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File</a:t>
            </a:r>
            <a:r>
              <a:rPr lang="cs-CZ" sz="1400" dirty="0" smtClean="0">
                <a:latin typeface="+mj-lt"/>
              </a:rPr>
              <a:t>:</a:t>
            </a:r>
            <a:r>
              <a:rPr lang="cs-CZ" sz="1400" dirty="0" err="1" smtClean="0">
                <a:latin typeface="+mj-lt"/>
              </a:rPr>
              <a:t>Apricots.jpg</a:t>
            </a:r>
            <a:endParaRPr lang="cs-CZ" sz="1400" dirty="0" smtClean="0">
              <a:latin typeface="+mj-lt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err="1" smtClean="0"/>
              <a:t>Rasbak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. [cit. 2011-11-14]. Dostupný pod licencí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Creative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Commons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na WWW:</a:t>
            </a:r>
            <a:r>
              <a:rPr lang="cs-CZ" sz="1400" dirty="0" smtClean="0"/>
              <a:t>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Prunus</a:t>
            </a:r>
            <a:r>
              <a:rPr lang="cs-CZ" sz="1400" dirty="0" smtClean="0"/>
              <a:t>_</a:t>
            </a:r>
            <a:r>
              <a:rPr lang="cs-CZ" sz="1400" dirty="0" err="1" smtClean="0"/>
              <a:t>domestica</a:t>
            </a:r>
            <a:r>
              <a:rPr lang="cs-CZ" sz="1400" dirty="0" smtClean="0"/>
              <a:t>_</a:t>
            </a:r>
            <a:r>
              <a:rPr lang="cs-CZ" sz="1400" dirty="0" err="1" smtClean="0"/>
              <a:t>subsp</a:t>
            </a:r>
            <a:r>
              <a:rPr lang="cs-CZ" sz="1400" dirty="0" smtClean="0"/>
              <a:t>_</a:t>
            </a:r>
            <a:r>
              <a:rPr lang="cs-CZ" sz="1400" dirty="0" err="1" smtClean="0"/>
              <a:t>insititia.jpg</a:t>
            </a: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smtClean="0"/>
              <a:t>Nova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. [cit. 2011-11-14]. Dostupný pod licencí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Creative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Commons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na WWW:</a:t>
            </a:r>
            <a:r>
              <a:rPr lang="cs-CZ" sz="1400" dirty="0" smtClean="0"/>
              <a:t>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Owoce</a:t>
            </a:r>
            <a:r>
              <a:rPr lang="cs-CZ" sz="1400" dirty="0" smtClean="0"/>
              <a:t>_</a:t>
            </a:r>
            <a:r>
              <a:rPr lang="cs-CZ" sz="1400" dirty="0" err="1" smtClean="0"/>
              <a:t>wisni.jpg</a:t>
            </a: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smtClean="0"/>
              <a:t>4028mdk09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. [cit. 2011-11-14]. Dostupný pod licencí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Creative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Commons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na WWW:</a:t>
            </a:r>
            <a:r>
              <a:rPr lang="cs-CZ" sz="1400" dirty="0" smtClean="0"/>
              <a:t>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Italienische</a:t>
            </a:r>
            <a:r>
              <a:rPr lang="cs-CZ" sz="1400" dirty="0" smtClean="0"/>
              <a:t>_S%C3%BC%C3%9Fkirschen.JPG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smtClean="0"/>
              <a:t>Red58bill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. [cit. 2011-11-14]. Dostupný pod licencí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Creative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Commons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na WWW:</a:t>
            </a:r>
            <a:r>
              <a:rPr lang="cs-CZ" sz="1400" dirty="0" smtClean="0"/>
              <a:t>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:202clapps.jpg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smtClean="0"/>
              <a:t>Fir0002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. [cit. 2011-11-14]. Dostupný pod licencí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Creative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Commons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na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	WWW:</a:t>
            </a:r>
            <a:r>
              <a:rPr lang="cs-CZ" sz="1400" dirty="0" smtClean="0"/>
              <a:t> http://commons.wikimedia.org/wiki/File:Grapes.jpg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err="1" smtClean="0"/>
              <a:t>Artarro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. [cit. 2011-11-14]. Dostupný pod licencí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Creative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1400" dirty="0" err="1" smtClean="0">
                <a:ea typeface="Arial Unicode MS" pitchFamily="34" charset="-128"/>
                <a:cs typeface="Arial Unicode MS" pitchFamily="34" charset="-128"/>
              </a:rPr>
              <a:t>Commons</a:t>
            </a: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 na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dirty="0" smtClean="0">
                <a:ea typeface="Arial Unicode MS" pitchFamily="34" charset="-128"/>
                <a:cs typeface="Arial Unicode MS" pitchFamily="34" charset="-128"/>
              </a:rPr>
              <a:t>	WWW:</a:t>
            </a:r>
            <a:r>
              <a:rPr lang="cs-CZ" sz="1400" dirty="0" smtClean="0"/>
              <a:t> http://commons.wikimedia.org/wiki/File:Porzeczka_czerwona.jpg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>
              <a:latin typeface="+mj-lt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>
              <a:latin typeface="+mj-lt"/>
            </a:endParaRPr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400" smtClean="0"/>
              <a:t>Factumquintus</a:t>
            </a:r>
            <a:r>
              <a:rPr lang="cs-CZ" sz="1400" smtClean="0">
                <a:ea typeface="Arial Unicode MS" pitchFamily="34" charset="-128"/>
                <a:cs typeface="Arial Unicode MS" pitchFamily="34" charset="-128"/>
              </a:rPr>
              <a:t>. [cit. 2011-11-14]. Dostupný pod licencí Creative Commons na </a:t>
            </a:r>
            <a:br>
              <a:rPr lang="cs-CZ" sz="1400" smtClean="0">
                <a:ea typeface="Arial Unicode MS" pitchFamily="34" charset="-128"/>
                <a:cs typeface="Arial Unicode MS" pitchFamily="34" charset="-128"/>
              </a:rPr>
            </a:br>
            <a:r>
              <a:rPr lang="cs-CZ" sz="1400" smtClean="0">
                <a:ea typeface="Arial Unicode MS" pitchFamily="34" charset="-128"/>
                <a:cs typeface="Arial Unicode MS" pitchFamily="34" charset="-128"/>
              </a:rPr>
              <a:t>WWW:</a:t>
            </a:r>
            <a:r>
              <a:rPr lang="cs-CZ" sz="1400" smtClean="0"/>
              <a:t> http://commons.wikimedia.org/wiki/File:Stachelbeeren.jpg</a:t>
            </a:r>
          </a:p>
          <a:p>
            <a:pPr>
              <a:buFont typeface="Arial" charset="0"/>
              <a:buNone/>
            </a:pPr>
            <a:r>
              <a:rPr lang="cs-CZ" sz="1400" smtClean="0"/>
              <a:t>Juhanson</a:t>
            </a:r>
            <a:r>
              <a:rPr lang="cs-CZ" sz="1400" smtClean="0">
                <a:ea typeface="Arial Unicode MS" pitchFamily="34" charset="-128"/>
                <a:cs typeface="Arial Unicode MS" pitchFamily="34" charset="-128"/>
              </a:rPr>
              <a:t>. [cit. 2011-11-14]. Dostupný pod licencí Creative Commons na </a:t>
            </a:r>
            <a:br>
              <a:rPr lang="cs-CZ" sz="1400" smtClean="0">
                <a:ea typeface="Arial Unicode MS" pitchFamily="34" charset="-128"/>
                <a:cs typeface="Arial Unicode MS" pitchFamily="34" charset="-128"/>
              </a:rPr>
            </a:br>
            <a:r>
              <a:rPr lang="cs-CZ" sz="1400" smtClean="0">
                <a:ea typeface="Arial Unicode MS" pitchFamily="34" charset="-128"/>
                <a:cs typeface="Arial Unicode MS" pitchFamily="34" charset="-128"/>
              </a:rPr>
              <a:t>WWW:</a:t>
            </a:r>
            <a:r>
              <a:rPr lang="cs-CZ" sz="1400" smtClean="0"/>
              <a:t> http://commons.wikimedia.org/wiki/File:Raspberries_%28Rubus_Idaeus%29.jpg</a:t>
            </a:r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817</TotalTime>
  <Words>249</Words>
  <Application>Microsoft Office PowerPoint</Application>
  <PresentationFormat>Předvádění na obrazovce (4:3)</PresentationFormat>
  <Paragraphs>74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OVOCE</vt:lpstr>
      <vt:lpstr>PECKOVICE</vt:lpstr>
      <vt:lpstr>MALVICE</vt:lpstr>
      <vt:lpstr>BOBULE </vt:lpstr>
      <vt:lpstr>CITACE</vt:lpstr>
      <vt:lpstr>Snímek 8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105</cp:revision>
  <dcterms:created xsi:type="dcterms:W3CDTF">2011-06-20T10:40:08Z</dcterms:created>
  <dcterms:modified xsi:type="dcterms:W3CDTF">2011-11-15T07:04:37Z</dcterms:modified>
</cp:coreProperties>
</file>