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3" r:id="rId2"/>
    <p:sldId id="294" r:id="rId3"/>
    <p:sldId id="269" r:id="rId4"/>
    <p:sldId id="270" r:id="rId5"/>
    <p:sldId id="272" r:id="rId6"/>
    <p:sldId id="273" r:id="rId7"/>
    <p:sldId id="271" r:id="rId8"/>
    <p:sldId id="274" r:id="rId9"/>
    <p:sldId id="266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28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8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SK7Be_3bAx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3tG1X5ewA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tKtygJk56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Ekc8IqBwMP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VY_32_INOVACE_03_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folková a country hudba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folk, country, křížovka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 smtClean="0"/>
              <a:t>Folkov</a:t>
            </a:r>
            <a:r>
              <a:rPr lang="cs-CZ" b="1" dirty="0" smtClean="0"/>
              <a:t>á a country hudba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dirty="0" smtClean="0"/>
              <a:t>70. a 80. letech se významně rozvíjela folková a country hudba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accent6"/>
                </a:solidFill>
              </a:rPr>
              <a:t>Představitelé: </a:t>
            </a:r>
            <a:r>
              <a:rPr lang="cs-CZ" dirty="0" smtClean="0"/>
              <a:t>Paleček – Janík, Vladimír Merta, Zdenka Lorencová, </a:t>
            </a:r>
            <a:r>
              <a:rPr lang="cs-CZ" dirty="0" err="1" smtClean="0"/>
              <a:t>Wabi</a:t>
            </a:r>
            <a:r>
              <a:rPr lang="cs-CZ" dirty="0" smtClean="0"/>
              <a:t> Daněk, Hana a Petr Ulrychovi, Jaromír </a:t>
            </a:r>
            <a:r>
              <a:rPr lang="cs-CZ" dirty="0" err="1" smtClean="0"/>
              <a:t>Nohavica</a:t>
            </a:r>
            <a:r>
              <a:rPr lang="cs-CZ" dirty="0" smtClean="0"/>
              <a:t>, Karel </a:t>
            </a:r>
            <a:r>
              <a:rPr lang="cs-CZ" dirty="0" err="1" smtClean="0"/>
              <a:t>Plíhal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accent6"/>
                </a:solidFill>
              </a:rPr>
              <a:t>Skupiny: </a:t>
            </a:r>
            <a:r>
              <a:rPr lang="cs-CZ" dirty="0" err="1" smtClean="0"/>
              <a:t>Zelenáči</a:t>
            </a:r>
            <a:r>
              <a:rPr lang="cs-CZ" dirty="0" smtClean="0"/>
              <a:t>, Plavci, </a:t>
            </a:r>
            <a:r>
              <a:rPr lang="cs-CZ" dirty="0" err="1" smtClean="0"/>
              <a:t>Spiritual</a:t>
            </a:r>
            <a:r>
              <a:rPr lang="cs-CZ" dirty="0" smtClean="0"/>
              <a:t> Kvintet, </a:t>
            </a:r>
            <a:r>
              <a:rPr lang="cs-CZ" dirty="0" err="1" smtClean="0"/>
              <a:t>Banjo</a:t>
            </a:r>
            <a:r>
              <a:rPr lang="cs-CZ" dirty="0" smtClean="0"/>
              <a:t> band Ivana Mládka, Brontosauři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Jaromír </a:t>
            </a:r>
            <a:r>
              <a:rPr lang="cs-CZ" b="1" dirty="0" err="1" smtClean="0"/>
              <a:t>Nohavica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významný český folkový </a:t>
            </a:r>
            <a:br>
              <a:rPr lang="cs-CZ" dirty="0" smtClean="0"/>
            </a:br>
            <a:r>
              <a:rPr lang="cs-CZ" dirty="0" smtClean="0"/>
              <a:t>písničkář pocházející z Ostravy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dále textař, libretista, </a:t>
            </a:r>
            <a:br>
              <a:rPr lang="cs-CZ" dirty="0" smtClean="0"/>
            </a:br>
            <a:r>
              <a:rPr lang="cs-CZ" dirty="0" smtClean="0"/>
              <a:t>osobitý zpěvák, skladatel </a:t>
            </a:r>
            <a:br>
              <a:rPr lang="cs-CZ" dirty="0" smtClean="0"/>
            </a:br>
            <a:r>
              <a:rPr lang="cs-CZ" dirty="0" smtClean="0"/>
              <a:t>a kytarista, hraje také na </a:t>
            </a:r>
            <a:br>
              <a:rPr lang="cs-CZ" dirty="0" smtClean="0"/>
            </a:br>
            <a:r>
              <a:rPr lang="cs-CZ" dirty="0" err="1" smtClean="0"/>
              <a:t>heligonku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dirty="0" smtClean="0"/>
              <a:t>udební </a:t>
            </a:r>
            <a:r>
              <a:rPr lang="cs-CZ" dirty="0" smtClean="0"/>
              <a:t>ukázka: Mám jizvu na rtu</a:t>
            </a:r>
            <a:br>
              <a:rPr lang="cs-CZ" dirty="0" smtClean="0"/>
            </a:br>
            <a:r>
              <a:rPr lang="cs-CZ" sz="2400" dirty="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?v=SK7Be_3bAxA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1857364"/>
            <a:ext cx="2095500" cy="313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858016" y="5000636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3:</a:t>
            </a:r>
            <a:br>
              <a:rPr lang="cs-CZ" sz="1400" b="1" dirty="0" smtClean="0"/>
            </a:br>
            <a:r>
              <a:rPr lang="cs-CZ" sz="1400" b="1" dirty="0" smtClean="0"/>
              <a:t>Jaromír </a:t>
            </a:r>
            <a:r>
              <a:rPr lang="cs-CZ" sz="1400" b="1" dirty="0" err="1" smtClean="0"/>
              <a:t>Nohavica</a:t>
            </a:r>
            <a:r>
              <a:rPr lang="cs-CZ" sz="1400" b="1" dirty="0" smtClean="0"/>
              <a:t> </a:t>
            </a:r>
            <a:r>
              <a:rPr lang="en-US" sz="1400" b="1" dirty="0" smtClean="0"/>
              <a:t>[</a:t>
            </a:r>
            <a:r>
              <a:rPr lang="cs-CZ" sz="1400" b="1" dirty="0" smtClean="0"/>
              <a:t>3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Banjo</a:t>
            </a:r>
            <a:r>
              <a:rPr lang="cs-CZ" b="1" dirty="0" smtClean="0"/>
              <a:t> band Ivana Mládka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 </a:t>
            </a:r>
            <a:r>
              <a:rPr lang="cs-CZ" dirty="0" smtClean="0"/>
              <a:t>skupina vedená Ivanem   Mládkem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dirty="0" smtClean="0"/>
              <a:t>udební </a:t>
            </a:r>
            <a:r>
              <a:rPr lang="cs-CZ" dirty="0" smtClean="0"/>
              <a:t>ukázka: </a:t>
            </a:r>
            <a:r>
              <a:rPr lang="cs-CZ" dirty="0" err="1" smtClean="0"/>
              <a:t>Jožin</a:t>
            </a:r>
            <a:r>
              <a:rPr lang="cs-CZ" dirty="0" smtClean="0"/>
              <a:t> z bažin</a:t>
            </a:r>
            <a:br>
              <a:rPr lang="cs-CZ" dirty="0" smtClean="0"/>
            </a:b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?v=S3tG1X5ewAg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/>
              <a:t>Spiritual</a:t>
            </a:r>
            <a:r>
              <a:rPr lang="cs-CZ" b="1" dirty="0" smtClean="0"/>
              <a:t> kvintet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jedna z prvních českých folkových skupin, byla založena v roce 1960 </a:t>
            </a:r>
            <a:r>
              <a:rPr lang="en-US" dirty="0" smtClean="0"/>
              <a:t>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hrála pro prezidenta </a:t>
            </a:r>
            <a:r>
              <a:rPr lang="cs-CZ" dirty="0" err="1" smtClean="0"/>
              <a:t>Billa</a:t>
            </a:r>
            <a:r>
              <a:rPr lang="cs-CZ" dirty="0" smtClean="0"/>
              <a:t> Clintona </a:t>
            </a:r>
            <a:br>
              <a:rPr lang="cs-CZ" dirty="0" smtClean="0"/>
            </a:br>
            <a:r>
              <a:rPr lang="cs-CZ" dirty="0" smtClean="0"/>
              <a:t>a první dámy mnoha států při jejich návštěvách v Česku</a:t>
            </a:r>
            <a:r>
              <a:rPr lang="en-US" dirty="0" smtClean="0"/>
              <a:t> [</a:t>
            </a:r>
            <a:r>
              <a:rPr lang="cs-CZ" dirty="0" smtClean="0"/>
              <a:t>4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dirty="0" smtClean="0"/>
              <a:t>udební </a:t>
            </a:r>
            <a:r>
              <a:rPr lang="cs-CZ" dirty="0" smtClean="0"/>
              <a:t>ukázka:</a:t>
            </a:r>
            <a:br>
              <a:rPr lang="cs-CZ" dirty="0" smtClean="0"/>
            </a:b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?v=ctKtygJk56E</a:t>
            </a:r>
            <a:endParaRPr lang="cs-CZ" sz="2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Brontosauři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folková a trampská </a:t>
            </a:r>
            <a:br>
              <a:rPr lang="cs-CZ" dirty="0" smtClean="0"/>
            </a:br>
            <a:r>
              <a:rPr lang="cs-CZ" dirty="0" smtClean="0"/>
              <a:t>skupina, která byla </a:t>
            </a:r>
            <a:br>
              <a:rPr lang="cs-CZ" dirty="0" smtClean="0"/>
            </a:br>
            <a:r>
              <a:rPr lang="cs-CZ" dirty="0" smtClean="0"/>
              <a:t>založena r. 1972 bratry </a:t>
            </a:r>
            <a:br>
              <a:rPr lang="cs-CZ" dirty="0" smtClean="0"/>
            </a:br>
            <a:r>
              <a:rPr lang="cs-CZ" dirty="0" smtClean="0"/>
              <a:t>Janem a Františkem </a:t>
            </a:r>
            <a:br>
              <a:rPr lang="cs-CZ" dirty="0" smtClean="0"/>
            </a:br>
            <a:r>
              <a:rPr lang="cs-CZ" dirty="0" smtClean="0"/>
              <a:t>Nedvědovými</a:t>
            </a:r>
            <a:r>
              <a:rPr lang="en-US" dirty="0" smtClean="0"/>
              <a:t> 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vznikla z původní </a:t>
            </a:r>
            <a:br>
              <a:rPr lang="cs-CZ" dirty="0" smtClean="0"/>
            </a:br>
            <a:r>
              <a:rPr lang="cs-CZ" dirty="0" smtClean="0"/>
              <a:t>hudební skupiny Toronto</a:t>
            </a:r>
            <a:br>
              <a:rPr lang="cs-CZ" dirty="0" smtClean="0"/>
            </a:br>
            <a:r>
              <a:rPr lang="cs-CZ" dirty="0" smtClean="0"/>
              <a:t>na Sázavě v Lukách pod </a:t>
            </a:r>
            <a:br>
              <a:rPr lang="cs-CZ" dirty="0" smtClean="0"/>
            </a:br>
            <a:r>
              <a:rPr lang="cs-CZ" dirty="0" smtClean="0"/>
              <a:t>Medníkem</a:t>
            </a:r>
            <a:r>
              <a:rPr lang="en-US" dirty="0" smtClean="0"/>
              <a:t> [</a:t>
            </a:r>
            <a:r>
              <a:rPr lang="cs-CZ" dirty="0" smtClean="0"/>
              <a:t>5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</a:t>
            </a:r>
            <a:r>
              <a:rPr lang="cs-CZ" dirty="0" smtClean="0"/>
              <a:t>udební </a:t>
            </a:r>
            <a:r>
              <a:rPr lang="cs-CZ" dirty="0" smtClean="0"/>
              <a:t>ukázka – Na kameni kámen</a:t>
            </a:r>
            <a:br>
              <a:rPr lang="cs-CZ" dirty="0" smtClean="0"/>
            </a:b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?v=Ekc8IqBwMPs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643050"/>
            <a:ext cx="3429024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357818" y="4214818"/>
            <a:ext cx="3786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Ob</a:t>
            </a:r>
            <a:r>
              <a:rPr lang="cs-CZ" sz="1400" b="1" dirty="0" smtClean="0"/>
              <a:t>rázek č. 4: Jan a František</a:t>
            </a:r>
            <a:br>
              <a:rPr lang="cs-CZ" sz="1400" b="1" dirty="0" smtClean="0"/>
            </a:br>
            <a:r>
              <a:rPr lang="cs-CZ" sz="1400" b="1" dirty="0" smtClean="0"/>
              <a:t>	      Nedvědovi </a:t>
            </a:r>
            <a:r>
              <a:rPr lang="en-US" sz="1400" b="1" dirty="0" smtClean="0"/>
              <a:t>[</a:t>
            </a:r>
            <a:r>
              <a:rPr lang="cs-CZ" sz="1400" b="1" dirty="0" smtClean="0"/>
              <a:t>6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Křížovka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142976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1604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00232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86116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14744" y="2428868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14744" y="1928802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86116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57488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28860" y="192880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14744" y="2928934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286512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57884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429256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00628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72000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143372" y="242886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143372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57488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86116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86512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57884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429256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00628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72000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715140" y="2928934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000232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57488" y="3429000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286116" y="3429000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143372" y="3429000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714744" y="3429000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28860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857488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286116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714744" y="3929066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142976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571604" y="3929066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572000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143372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286116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714744" y="4429132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715140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286512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5857884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429256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000628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714744" y="4929198"/>
            <a:ext cx="428628" cy="50006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572396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7143768" y="4429132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286116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572000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143372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428860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857488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000628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429256" y="4929198"/>
            <a:ext cx="428628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714348" y="192880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928926" y="2428868"/>
            <a:ext cx="377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2500298" y="3000372"/>
            <a:ext cx="377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2500298" y="350043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14348" y="400050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714612" y="457200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928926" y="450057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2071670" y="500063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0" y="5534561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/>
              <a:t>      1. Ve které skupině je hlavním zpěvákem Petr Janda? 2. Jak zní příjmení folkového písničkáře z Ostravy? 3. Radim Hladík je členem které české hudební skupiny? 4. Jaký nový proud se objevoval v 70.-80. letech? 5. Jaký hudební styl se hrál v 60. letech (představitel např. </a:t>
            </a:r>
            <a:r>
              <a:rPr lang="cs-CZ" sz="1600" dirty="0" err="1" smtClean="0"/>
              <a:t>Olympic</a:t>
            </a:r>
            <a:r>
              <a:rPr lang="cs-CZ" sz="1600" dirty="0" smtClean="0"/>
              <a:t>)? 6. Jan a František Nedvědovi byli členy jaké skupiny? 7. Jak zní příjmení sourozenců Hany a Petra, kteří jsou představitelé českého folku?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214282" y="1285860"/>
            <a:ext cx="8786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hudební styl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</a:t>
            </a:r>
            <a:r>
              <a:rPr lang="cs-CZ" sz="1600" dirty="0" smtClean="0"/>
              <a:t> </a:t>
            </a:r>
            <a:r>
              <a:rPr lang="en-US" sz="1600" dirty="0" smtClean="0"/>
              <a:t>	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</a:t>
            </a:r>
            <a:r>
              <a:rPr lang="en-US" sz="1600" dirty="0" smtClean="0"/>
              <a:t>	</a:t>
            </a:r>
            <a:r>
              <a:rPr lang="cs-CZ" sz="1600" dirty="0" smtClean="0"/>
              <a:t>pedagogické nakladatelství, 1998, s. 101. ISBN 80-7235-012-9.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2</a:t>
            </a:r>
            <a:r>
              <a:rPr lang="en-US" sz="1600" dirty="0" smtClean="0"/>
              <a:t>]	</a:t>
            </a:r>
            <a:r>
              <a:rPr lang="cs-CZ" sz="1600" dirty="0" smtClean="0"/>
              <a:t>	Jaromír </a:t>
            </a:r>
            <a:r>
              <a:rPr lang="cs-CZ" sz="1600" dirty="0" err="1" smtClean="0"/>
              <a:t>Nohavica</a:t>
            </a:r>
            <a:r>
              <a:rPr lang="cs-CZ" sz="1600" dirty="0" smtClean="0"/>
              <a:t>. In: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: </a:t>
            </a:r>
            <a:r>
              <a:rPr lang="cs-CZ" sz="1600" dirty="0" err="1" smtClean="0"/>
              <a:t>the</a:t>
            </a:r>
            <a:r>
              <a:rPr lang="cs-CZ" sz="1600" dirty="0" smtClean="0"/>
              <a:t> free </a:t>
            </a:r>
            <a:r>
              <a:rPr lang="cs-CZ" sz="1600" dirty="0" err="1" smtClean="0"/>
              <a:t>encyclopedia</a:t>
            </a:r>
            <a:r>
              <a:rPr lang="cs-CZ" sz="1600" dirty="0" smtClean="0"/>
              <a:t> [online]. San 	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2004 [cit. 2013-03-27]. Dostupné 	z: http://cs.wikipedia.org/wiki/Jaromír_Nohavica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3</a:t>
            </a:r>
            <a:r>
              <a:rPr lang="en-US" sz="1600" dirty="0" smtClean="0"/>
              <a:t>]</a:t>
            </a:r>
            <a:r>
              <a:rPr lang="cs-CZ" sz="1600" dirty="0" smtClean="0"/>
              <a:t> </a:t>
            </a:r>
            <a:r>
              <a:rPr lang="en-US" sz="1600" dirty="0" smtClean="0"/>
              <a:t>	</a:t>
            </a:r>
            <a:r>
              <a:rPr lang="cs-CZ" sz="1600" dirty="0" smtClean="0"/>
              <a:t>	Jaromír </a:t>
            </a:r>
            <a:r>
              <a:rPr lang="cs-CZ" sz="1600" dirty="0" err="1" smtClean="0"/>
              <a:t>Nohavica</a:t>
            </a:r>
            <a:r>
              <a:rPr lang="cs-CZ" sz="1600" dirty="0" smtClean="0"/>
              <a:t>. In: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: </a:t>
            </a:r>
            <a:r>
              <a:rPr lang="cs-CZ" sz="1600" dirty="0" err="1" smtClean="0"/>
              <a:t>the</a:t>
            </a:r>
            <a:r>
              <a:rPr lang="cs-CZ" sz="1600" dirty="0" smtClean="0"/>
              <a:t> free </a:t>
            </a:r>
            <a:r>
              <a:rPr lang="cs-CZ" sz="1600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en-US" sz="1600" dirty="0" smtClean="0"/>
              <a:t>	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2010 [cit. 2013-03-27]. Dostupné </a:t>
            </a:r>
            <a:r>
              <a:rPr lang="en-US" sz="1600" dirty="0" smtClean="0"/>
              <a:t>	</a:t>
            </a:r>
            <a:r>
              <a:rPr lang="cs-CZ" sz="1600" dirty="0" smtClean="0"/>
              <a:t>z: http://cs.wikipedia.org/wiki/Jaromír_Nohavica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4</a:t>
            </a:r>
            <a:r>
              <a:rPr lang="en-US" sz="1600" dirty="0" smtClean="0"/>
              <a:t>]		</a:t>
            </a:r>
            <a:r>
              <a:rPr lang="en-US" sz="1600" dirty="0" err="1" smtClean="0"/>
              <a:t>Spiritál</a:t>
            </a:r>
            <a:r>
              <a:rPr lang="en-US" sz="1600" dirty="0" smtClean="0"/>
              <a:t> </a:t>
            </a:r>
            <a:r>
              <a:rPr lang="en-US" sz="1600" dirty="0" err="1" smtClean="0"/>
              <a:t>kvintet</a:t>
            </a:r>
            <a:r>
              <a:rPr lang="en-US" sz="1600" dirty="0" smtClean="0"/>
              <a:t>. In: Wikipedia: the free encyclopedia [online]. San 	Francisco (CA): Wikimedia Foundation, 2004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	z: http://cs.wikipedia.org/wiki/Spirituál_kvintet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5</a:t>
            </a:r>
            <a:r>
              <a:rPr lang="en-US" sz="1600" dirty="0" smtClean="0"/>
              <a:t>]		</a:t>
            </a:r>
            <a:r>
              <a:rPr lang="en-US" sz="1600" dirty="0" err="1" smtClean="0"/>
              <a:t>Brontosauři</a:t>
            </a:r>
            <a:r>
              <a:rPr lang="en-US" sz="1600" dirty="0" smtClean="0"/>
              <a:t>. In: Wikipedia: the free encyclopedia [online]. San Francisco </a:t>
            </a:r>
            <a:r>
              <a:rPr lang="cs-CZ" sz="1600" dirty="0" smtClean="0"/>
              <a:t>	</a:t>
            </a:r>
            <a:r>
              <a:rPr lang="en-US" sz="1600" dirty="0" smtClean="0"/>
              <a:t>(CA): Wikimedia Foundation, 2007 [cit. 2013-03-27].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</a:t>
            </a:r>
            <a:r>
              <a:rPr lang="cs-CZ" sz="1600" dirty="0" smtClean="0"/>
              <a:t>	</a:t>
            </a:r>
            <a:r>
              <a:rPr lang="en-US" sz="1600" dirty="0" smtClean="0"/>
              <a:t>http://</a:t>
            </a:r>
            <a:r>
              <a:rPr lang="en-US" sz="1600" dirty="0" err="1" smtClean="0"/>
              <a:t>cs.wikipedia.org</a:t>
            </a:r>
            <a:r>
              <a:rPr lang="en-US" sz="1600" dirty="0" smtClean="0"/>
              <a:t>/wiki/</a:t>
            </a:r>
            <a:r>
              <a:rPr lang="en-US" sz="1600" dirty="0" err="1" smtClean="0"/>
              <a:t>Brontosauři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6</a:t>
            </a:r>
            <a:r>
              <a:rPr lang="en-US" sz="1600" dirty="0" smtClean="0"/>
              <a:t>]		</a:t>
            </a:r>
            <a:r>
              <a:rPr lang="en-US" sz="1600" dirty="0" err="1" smtClean="0"/>
              <a:t>Hudba</a:t>
            </a:r>
            <a:r>
              <a:rPr lang="en-US" sz="1600" dirty="0" smtClean="0"/>
              <a:t>: Jan a </a:t>
            </a:r>
            <a:r>
              <a:rPr lang="en-US" sz="1600" dirty="0" err="1" smtClean="0"/>
              <a:t>František</a:t>
            </a:r>
            <a:r>
              <a:rPr lang="en-US" sz="1600" dirty="0" smtClean="0"/>
              <a:t> </a:t>
            </a:r>
            <a:r>
              <a:rPr lang="en-US" sz="1600" dirty="0" err="1" smtClean="0"/>
              <a:t>Nedvědi</a:t>
            </a:r>
            <a:r>
              <a:rPr lang="en-US" sz="1600" dirty="0" smtClean="0"/>
              <a:t>: </a:t>
            </a:r>
            <a:r>
              <a:rPr lang="en-US" sz="1600" dirty="0" err="1" smtClean="0"/>
              <a:t>Naše</a:t>
            </a:r>
            <a:r>
              <a:rPr lang="en-US" sz="1600" dirty="0" smtClean="0"/>
              <a:t> </a:t>
            </a:r>
            <a:r>
              <a:rPr lang="en-US" sz="1600" dirty="0" err="1" smtClean="0"/>
              <a:t>bratrské</a:t>
            </a:r>
            <a:r>
              <a:rPr lang="en-US" sz="1600" dirty="0" smtClean="0"/>
              <a:t> </a:t>
            </a:r>
            <a:r>
              <a:rPr lang="en-US" sz="1600" dirty="0" err="1" smtClean="0"/>
              <a:t>vztahy</a:t>
            </a:r>
            <a:r>
              <a:rPr lang="en-US" sz="1600" dirty="0" smtClean="0"/>
              <a:t>? </a:t>
            </a:r>
            <a:r>
              <a:rPr lang="en-US" sz="1600" dirty="0" err="1" smtClean="0"/>
              <a:t>Skvělé</a:t>
            </a:r>
            <a:r>
              <a:rPr lang="en-US" sz="1600" dirty="0" smtClean="0"/>
              <a:t>, </a:t>
            </a:r>
            <a:r>
              <a:rPr lang="en-US" sz="1600" dirty="0" err="1" smtClean="0"/>
              <a:t>jsme</a:t>
            </a:r>
            <a:r>
              <a:rPr lang="en-US" sz="1600" dirty="0" smtClean="0"/>
              <a:t> </a:t>
            </a:r>
            <a:r>
              <a:rPr lang="cs-CZ" sz="1600" dirty="0" smtClean="0"/>
              <a:t>	</a:t>
            </a:r>
            <a:r>
              <a:rPr lang="en-US" sz="1600" dirty="0" err="1" smtClean="0"/>
              <a:t>přece</a:t>
            </a:r>
            <a:r>
              <a:rPr lang="en-US" sz="1600" dirty="0" smtClean="0"/>
              <a:t> </a:t>
            </a:r>
            <a:r>
              <a:rPr lang="en-US" sz="1600" dirty="0" err="1" smtClean="0"/>
              <a:t>spolu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</a:t>
            </a:r>
            <a:r>
              <a:rPr lang="en-US" sz="1600" dirty="0" err="1" smtClean="0"/>
              <a:t>pódiu</a:t>
            </a:r>
            <a:r>
              <a:rPr lang="en-US" sz="1600" dirty="0" smtClean="0"/>
              <a:t>. Deník.cz [online]. 2012. </a:t>
            </a:r>
            <a:r>
              <a:rPr lang="en-US" sz="1600" dirty="0" err="1" smtClean="0"/>
              <a:t>vyd</a:t>
            </a:r>
            <a:r>
              <a:rPr lang="en-US" sz="1600" dirty="0" smtClean="0"/>
              <a:t>. 2012 [cit. 2013-03-27]. </a:t>
            </a:r>
            <a:r>
              <a:rPr lang="cs-CZ" sz="1600" dirty="0" smtClean="0"/>
              <a:t>	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http://www.denik.cz/hudba/jan-a-frantisek-nedvedi-nase-</a:t>
            </a:r>
            <a:r>
              <a:rPr lang="cs-CZ" sz="1600" dirty="0" smtClean="0"/>
              <a:t>	</a:t>
            </a:r>
            <a:r>
              <a:rPr lang="en-US" sz="1600" dirty="0" smtClean="0"/>
              <a:t>bratrske-vztahy-skvele-jsme-prece-spolu-na-podiu-20.html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1337</TotalTime>
  <Words>302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Snímek 1</vt:lpstr>
      <vt:lpstr>ANOTACE</vt:lpstr>
      <vt:lpstr>Folková a country hudba</vt:lpstr>
      <vt:lpstr>Jaromír Nohavica</vt:lpstr>
      <vt:lpstr>Banjo band Ivana Mládka</vt:lpstr>
      <vt:lpstr>Spiritual kvintet</vt:lpstr>
      <vt:lpstr>Brontosauři</vt:lpstr>
      <vt:lpstr>Křížovka</vt:lpstr>
      <vt:lpstr>Použitá literatura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145</cp:revision>
  <dcterms:created xsi:type="dcterms:W3CDTF">2013-03-22T14:03:19Z</dcterms:created>
  <dcterms:modified xsi:type="dcterms:W3CDTF">2013-05-28T18:17:15Z</dcterms:modified>
</cp:coreProperties>
</file>