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5" r:id="rId2"/>
    <p:sldId id="286" r:id="rId3"/>
    <p:sldId id="287" r:id="rId4"/>
    <p:sldId id="289" r:id="rId5"/>
    <p:sldId id="290" r:id="rId6"/>
    <p:sldId id="291" r:id="rId7"/>
    <p:sldId id="297" r:id="rId8"/>
    <p:sldId id="29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63" autoAdjust="0"/>
    <p:restoredTop sz="93576" autoAdjust="0"/>
  </p:normalViewPr>
  <p:slideViewPr>
    <p:cSldViewPr>
      <p:cViewPr varScale="1">
        <p:scale>
          <a:sx n="70" d="100"/>
          <a:sy n="70" d="100"/>
        </p:scale>
        <p:origin x="-11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10A7B01-A1D4-4CB8-9062-1F3599F3CCF1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BCF23A1-E1AB-4F80-B96D-B0214496C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mvLNTxWCdg" TargetMode="External"/><Relationship Id="rId2" Type="http://schemas.openxmlformats.org/officeDocument/2006/relationships/hyperlink" Target="http://www.youtube.com/watch?v=wJF8wA9ICl4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youtube.com/watch?v=NYb5--9kv_Q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CCxu-4u4l0" TargetMode="External"/><Relationship Id="rId2" Type="http://schemas.openxmlformats.org/officeDocument/2006/relationships/hyperlink" Target="http://www.youtube.com/watch?v=p-6VWaesTsw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gMTzxTM7Jc" TargetMode="External"/><Relationship Id="rId2" Type="http://schemas.openxmlformats.org/officeDocument/2006/relationships/hyperlink" Target="http://www.youtube.com/watch?v=EDT3xfMc7_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KbSrmKPJQY" TargetMode="External"/><Relationship Id="rId2" Type="http://schemas.openxmlformats.org/officeDocument/2006/relationships/hyperlink" Target="http://www.youtube.com/watch?v=NeDnvBSAB_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14RgCdtsBUc" TargetMode="External"/><Relationship Id="rId4" Type="http://schemas.openxmlformats.org/officeDocument/2006/relationships/hyperlink" Target="http://www.youtube.com/watch?v=8NjJzaBQBqo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14282" y="1285860"/>
            <a:ext cx="8715436" cy="3143272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Název školy:	Základní škola </a:t>
            </a:r>
            <a:r>
              <a:rPr lang="cs-CZ" sz="2800" b="1" dirty="0" err="1" smtClean="0"/>
              <a:t>Netvořice</a:t>
            </a:r>
            <a:endParaRPr lang="cs-CZ" sz="2800" b="1" dirty="0" smtClean="0"/>
          </a:p>
          <a:p>
            <a:pPr algn="l"/>
            <a:r>
              <a:rPr lang="cs-CZ" sz="2800" b="1" dirty="0" smtClean="0"/>
              <a:t>Autor:		Mgr. Ludmila </a:t>
            </a:r>
            <a:r>
              <a:rPr lang="cs-CZ" sz="2800" b="1" dirty="0" err="1" smtClean="0"/>
              <a:t>Vodehnalová</a:t>
            </a:r>
            <a:endParaRPr lang="cs-CZ" sz="2800" b="1" dirty="0" smtClean="0"/>
          </a:p>
          <a:p>
            <a:pPr algn="l"/>
            <a:r>
              <a:rPr lang="cs-CZ" sz="2800" b="1" dirty="0" smtClean="0"/>
              <a:t>Název:		VY_32_INOVACE_05_</a:t>
            </a:r>
          </a:p>
          <a:p>
            <a:pPr algn="l"/>
            <a:r>
              <a:rPr lang="cs-CZ" sz="2800" b="1" dirty="0" smtClean="0"/>
              <a:t>Č. projektu:	OP VK 1.4</a:t>
            </a:r>
          </a:p>
          <a:p>
            <a:pPr algn="l"/>
            <a:r>
              <a:rPr lang="cs-CZ" sz="2800" b="1" dirty="0" smtClean="0"/>
              <a:t>Téma:		70. – 80. léta v české moderní 				populární hudbě</a:t>
            </a:r>
          </a:p>
          <a:p>
            <a:pPr algn="l"/>
            <a:endParaRPr lang="cs-CZ" sz="2800" b="1" dirty="0" smtClean="0"/>
          </a:p>
          <a:p>
            <a:pPr algn="l"/>
            <a:endParaRPr lang="cs-CZ" sz="2800" b="1" dirty="0" smtClean="0"/>
          </a:p>
          <a:p>
            <a:pPr algn="l"/>
            <a:endParaRPr lang="cs-CZ" sz="2800" b="1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158" y="521495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901146" cy="4572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70. – 80. léta – </a:t>
            </a:r>
            <a:r>
              <a:rPr lang="cs-CZ" dirty="0" err="1" smtClean="0"/>
              <a:t>hard</a:t>
            </a:r>
            <a:r>
              <a:rPr lang="cs-CZ" dirty="0" smtClean="0"/>
              <a:t> rock, </a:t>
            </a:r>
            <a:r>
              <a:rPr lang="cs-CZ" dirty="0" err="1" smtClean="0"/>
              <a:t>art</a:t>
            </a:r>
            <a:r>
              <a:rPr lang="cs-CZ" dirty="0" smtClean="0"/>
              <a:t> rock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9.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</a:t>
            </a:r>
            <a:r>
              <a:rPr lang="cs-CZ" dirty="0" err="1" smtClean="0"/>
              <a:t>hard</a:t>
            </a:r>
            <a:r>
              <a:rPr lang="cs-CZ" dirty="0" smtClean="0"/>
              <a:t> rock, </a:t>
            </a:r>
            <a:r>
              <a:rPr lang="cs-CZ" dirty="0" err="1" smtClean="0"/>
              <a:t>art</a:t>
            </a:r>
            <a:r>
              <a:rPr lang="cs-CZ" dirty="0" smtClean="0"/>
              <a:t> rock, procvičování	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Hard</a:t>
            </a:r>
            <a:r>
              <a:rPr lang="cs-CZ" b="1" dirty="0" smtClean="0"/>
              <a:t> rock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882808"/>
            <a:ext cx="8543956" cy="4572000"/>
          </a:xfrm>
        </p:spPr>
        <p:txBody>
          <a:bodyPr/>
          <a:lstStyle/>
          <a:p>
            <a:r>
              <a:rPr lang="cs-CZ" dirty="0" err="1" smtClean="0"/>
              <a:t>h</a:t>
            </a:r>
            <a:r>
              <a:rPr lang="cs-CZ" dirty="0" err="1" smtClean="0"/>
              <a:t>ardrockové</a:t>
            </a:r>
            <a:r>
              <a:rPr lang="cs-CZ" dirty="0" smtClean="0"/>
              <a:t> </a:t>
            </a:r>
            <a:r>
              <a:rPr lang="cs-CZ" dirty="0" smtClean="0"/>
              <a:t>křídlo populární hudby (kam patřil i Jiří </a:t>
            </a:r>
            <a:r>
              <a:rPr lang="cs-CZ" dirty="0" err="1" smtClean="0"/>
              <a:t>Schelinger</a:t>
            </a:r>
            <a:r>
              <a:rPr lang="cs-CZ" dirty="0" smtClean="0"/>
              <a:t>) bylo představováno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skupinou</a:t>
            </a:r>
            <a:r>
              <a:rPr lang="cs-CZ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  <a:br>
              <a:rPr lang="cs-CZ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cs-CZ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	Katapult</a:t>
            </a:r>
            <a:br>
              <a:rPr lang="cs-CZ" dirty="0" smtClean="0"/>
            </a:b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   	Citron</a:t>
            </a:r>
            <a:br>
              <a:rPr lang="cs-CZ" dirty="0" smtClean="0"/>
            </a:b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	</a:t>
            </a:r>
            <a:r>
              <a:rPr lang="cs-CZ" dirty="0" err="1" smtClean="0"/>
              <a:t>Vitacit</a:t>
            </a:r>
            <a:r>
              <a:rPr lang="cs-CZ" dirty="0" smtClean="0"/>
              <a:t> </a:t>
            </a:r>
            <a:r>
              <a:rPr lang="en-US" dirty="0" smtClean="0"/>
              <a:t>[1]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Katapult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722437"/>
            <a:ext cx="8929718" cy="534990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zakladatelem a vůdčí osobností je kytarista </a:t>
            </a:r>
            <a:br>
              <a:rPr lang="cs-CZ" dirty="0" smtClean="0"/>
            </a:br>
            <a:r>
              <a:rPr lang="cs-CZ" dirty="0" smtClean="0"/>
              <a:t>a zpěvák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Oldřich Říha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en-US" dirty="0" smtClean="0"/>
          </a:p>
          <a:p>
            <a:r>
              <a:rPr lang="cs-CZ" dirty="0" smtClean="0"/>
              <a:t>druhým stabilním členem kapely byl baskytarista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Jiří „Dědek“ Šindelář </a:t>
            </a:r>
            <a:r>
              <a:rPr lang="cs-CZ" dirty="0" smtClean="0"/>
              <a:t>(r. 2009 zemřel)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en-US" dirty="0" smtClean="0"/>
              <a:t>v </a:t>
            </a:r>
            <a:r>
              <a:rPr lang="en-US" dirty="0" err="1" smtClean="0"/>
              <a:t>prodeji</a:t>
            </a:r>
            <a:r>
              <a:rPr lang="en-US" dirty="0" smtClean="0"/>
              <a:t> </a:t>
            </a:r>
            <a:r>
              <a:rPr lang="en-US" dirty="0" err="1" smtClean="0"/>
              <a:t>hudebních</a:t>
            </a:r>
            <a:r>
              <a:rPr lang="en-US" dirty="0" smtClean="0"/>
              <a:t> </a:t>
            </a:r>
            <a:r>
              <a:rPr lang="en-US" dirty="0" err="1" smtClean="0"/>
              <a:t>nosičů</a:t>
            </a:r>
            <a:r>
              <a:rPr lang="en-US" dirty="0" smtClean="0"/>
              <a:t> se </a:t>
            </a:r>
            <a:r>
              <a:rPr lang="en-US" dirty="0" err="1" smtClean="0"/>
              <a:t>mezi</a:t>
            </a:r>
            <a:r>
              <a:rPr lang="en-US" dirty="0" smtClean="0"/>
              <a:t> </a:t>
            </a:r>
            <a:r>
              <a:rPr lang="en-US" dirty="0" err="1" smtClean="0"/>
              <a:t>českými</a:t>
            </a:r>
            <a:r>
              <a:rPr lang="en-US" dirty="0" smtClean="0"/>
              <a:t> </a:t>
            </a:r>
            <a:r>
              <a:rPr lang="en-US" dirty="0" err="1" smtClean="0"/>
              <a:t>kapelami</a:t>
            </a:r>
            <a:r>
              <a:rPr lang="en-US" dirty="0" smtClean="0"/>
              <a:t> </a:t>
            </a:r>
            <a:r>
              <a:rPr lang="en-US" dirty="0" err="1" smtClean="0"/>
              <a:t>zařadil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druhé</a:t>
            </a:r>
            <a:r>
              <a:rPr lang="en-US" dirty="0" smtClean="0"/>
              <a:t> </a:t>
            </a:r>
            <a:r>
              <a:rPr lang="en-US" dirty="0" err="1" smtClean="0"/>
              <a:t>místo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cs-CZ" dirty="0" smtClean="0"/>
              <a:t>skupinu </a:t>
            </a:r>
            <a:r>
              <a:rPr lang="en-US" dirty="0" smtClean="0"/>
              <a:t>Olympic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ukázky:</a:t>
            </a:r>
          </a:p>
          <a:p>
            <a:pPr>
              <a:buNone/>
            </a:pPr>
            <a:r>
              <a:rPr lang="cs-CZ" sz="1800" dirty="0" smtClean="0"/>
              <a:t>Až</a:t>
            </a:r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?v=wJF8wA9ICl4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Blues</a:t>
            </a:r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</a:t>
            </a:r>
            <a:r>
              <a:rPr lang="cs-CZ" sz="1800" dirty="0" err="1" smtClean="0">
                <a:hlinkClick r:id="rId3"/>
              </a:rPr>
              <a:t>mmvLNTxWCdg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Vojín XY hlásí příchod</a:t>
            </a:r>
          </a:p>
          <a:p>
            <a:pPr>
              <a:buNone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youtube.com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watch</a:t>
            </a:r>
            <a:r>
              <a:rPr lang="cs-CZ" sz="1800" dirty="0" smtClean="0">
                <a:hlinkClick r:id="rId4"/>
              </a:rPr>
              <a:t>?v=NYb5--9kv_Q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Citron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8258204" cy="499271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legenda československého </a:t>
            </a:r>
            <a:r>
              <a:rPr lang="cs-CZ" dirty="0" err="1" smtClean="0"/>
              <a:t>hard</a:t>
            </a:r>
            <a:r>
              <a:rPr lang="cs-CZ" dirty="0" smtClean="0"/>
              <a:t> rocku</a:t>
            </a:r>
          </a:p>
          <a:p>
            <a:endParaRPr lang="cs-CZ" dirty="0" smtClean="0"/>
          </a:p>
          <a:p>
            <a:r>
              <a:rPr lang="cs-CZ" dirty="0" smtClean="0"/>
              <a:t>hudební ukázka:</a:t>
            </a:r>
          </a:p>
          <a:p>
            <a:pPr>
              <a:buNone/>
            </a:pPr>
            <a:r>
              <a:rPr lang="cs-CZ" sz="2000" dirty="0" smtClean="0"/>
              <a:t>Už couvám</a:t>
            </a:r>
          </a:p>
          <a:p>
            <a:pPr>
              <a:buNone/>
            </a:pPr>
            <a:r>
              <a:rPr lang="cs-CZ" sz="1800" dirty="0" smtClean="0">
                <a:solidFill>
                  <a:schemeClr val="bg1"/>
                </a:solidFill>
                <a:hlinkClick r:id="rId2"/>
              </a:rPr>
              <a:t>http://www.</a:t>
            </a:r>
            <a:r>
              <a:rPr lang="cs-CZ" sz="1800" dirty="0" err="1" smtClean="0">
                <a:solidFill>
                  <a:schemeClr val="bg1"/>
                </a:solidFill>
                <a:hlinkClick r:id="rId2"/>
              </a:rPr>
              <a:t>youtube.com</a:t>
            </a:r>
            <a:r>
              <a:rPr lang="cs-CZ" sz="1800" dirty="0" smtClean="0">
                <a:solidFill>
                  <a:schemeClr val="bg1"/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chemeClr val="bg1"/>
                </a:solidFill>
                <a:hlinkClick r:id="rId2"/>
              </a:rPr>
              <a:t>watch</a:t>
            </a:r>
            <a:r>
              <a:rPr lang="cs-CZ" sz="1800" dirty="0" smtClean="0">
                <a:solidFill>
                  <a:schemeClr val="bg1"/>
                </a:solidFill>
                <a:hlinkClick r:id="rId2"/>
              </a:rPr>
              <a:t>?v=p-6VWaesTsw</a:t>
            </a:r>
            <a:endParaRPr lang="cs-CZ" sz="18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česká metalová skupina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</a:t>
            </a:r>
          </a:p>
          <a:p>
            <a:pPr>
              <a:buNone/>
            </a:pPr>
            <a:r>
              <a:rPr lang="cs-CZ" sz="2200" dirty="0" smtClean="0"/>
              <a:t>Loď</a:t>
            </a:r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</a:t>
            </a:r>
            <a:r>
              <a:rPr lang="cs-CZ" sz="1800" dirty="0" err="1" smtClean="0">
                <a:hlinkClick r:id="rId3"/>
              </a:rPr>
              <a:t>xCCxu</a:t>
            </a:r>
            <a:r>
              <a:rPr lang="cs-CZ" sz="1800" dirty="0" smtClean="0">
                <a:hlinkClick r:id="rId3"/>
              </a:rPr>
              <a:t>-4u4l0</a:t>
            </a: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00034" y="3571876"/>
            <a:ext cx="8229600" cy="92869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1" i="0" u="none" strike="noStrike" kern="1200" cap="none" spc="0" normalizeH="0" baseline="0" noProof="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Vitacit</a:t>
            </a:r>
            <a:endParaRPr kumimoji="0" lang="cs-CZ" sz="42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Art</a:t>
            </a:r>
            <a:r>
              <a:rPr lang="cs-CZ" b="1" dirty="0" smtClean="0"/>
              <a:t> rock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umělecký rock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hlavním představitelem skupina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Žlutý pes </a:t>
            </a:r>
            <a:r>
              <a:rPr lang="cs-CZ" dirty="0" smtClean="0"/>
              <a:t>s Ondřejem </a:t>
            </a:r>
            <a:r>
              <a:rPr lang="cs-CZ" dirty="0" err="1" smtClean="0"/>
              <a:t>Hejmou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ukázky:</a:t>
            </a:r>
          </a:p>
          <a:p>
            <a:pPr>
              <a:buNone/>
            </a:pPr>
            <a:r>
              <a:rPr lang="cs-CZ" sz="2000" dirty="0" smtClean="0"/>
              <a:t>Sametová</a:t>
            </a:r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?v=EDT3xfMc7_g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Náruživá</a:t>
            </a:r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?v=igMTzxTM7Jc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endParaRPr lang="cs-CZ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Procvičování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400" dirty="0" smtClean="0"/>
              <a:t>P</a:t>
            </a:r>
            <a:r>
              <a:rPr lang="cs-CZ" sz="2400" smtClean="0"/>
              <a:t>řiřaďte </a:t>
            </a:r>
            <a:r>
              <a:rPr lang="cs-CZ" sz="2400" dirty="0" smtClean="0"/>
              <a:t>ke každé ukázce interpreta/ty z nabídky!</a:t>
            </a:r>
          </a:p>
          <a:p>
            <a:pPr>
              <a:buNone/>
            </a:pPr>
            <a:r>
              <a:rPr lang="cs-CZ" sz="2200" dirty="0" smtClean="0"/>
              <a:t>Nabídka: Žlutý pes, Jiří </a:t>
            </a:r>
            <a:r>
              <a:rPr lang="cs-CZ" sz="2200" dirty="0" err="1" smtClean="0"/>
              <a:t>Schelinger</a:t>
            </a:r>
            <a:r>
              <a:rPr lang="cs-CZ" sz="2200" dirty="0" smtClean="0"/>
              <a:t>, Citron, Katapult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</a:t>
            </a:r>
            <a:r>
              <a:rPr lang="cs-CZ" sz="1800" dirty="0" err="1" smtClean="0">
                <a:hlinkClick r:id="rId2"/>
              </a:rPr>
              <a:t>NeDnvBSAB</a:t>
            </a:r>
            <a:r>
              <a:rPr lang="cs-CZ" sz="1800" dirty="0" smtClean="0">
                <a:hlinkClick r:id="rId2"/>
              </a:rPr>
              <a:t>_o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</a:t>
            </a:r>
            <a:r>
              <a:rPr lang="cs-CZ" sz="1800" dirty="0" err="1" smtClean="0">
                <a:hlinkClick r:id="rId3"/>
              </a:rPr>
              <a:t>LKbSrmKPJQY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youtube.com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watch</a:t>
            </a:r>
            <a:r>
              <a:rPr lang="cs-CZ" sz="1800" dirty="0" smtClean="0">
                <a:hlinkClick r:id="rId4"/>
              </a:rPr>
              <a:t>?v=8NjJzaBQBqo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youtube.com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watch</a:t>
            </a:r>
            <a:r>
              <a:rPr lang="cs-CZ" sz="1800" dirty="0" smtClean="0">
                <a:hlinkClick r:id="rId5"/>
              </a:rPr>
              <a:t>?v=14RgCdtsBUc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1600" dirty="0" smtClean="0"/>
              <a:t>[1]</a:t>
            </a:r>
            <a:r>
              <a:rPr lang="cs-CZ" sz="1600" dirty="0" smtClean="0"/>
              <a:t> </a:t>
            </a:r>
            <a:r>
              <a:rPr lang="en-US" sz="1600" dirty="0" smtClean="0"/>
              <a:t>		</a:t>
            </a:r>
            <a:r>
              <a:rPr lang="cs-CZ" sz="1600" dirty="0" smtClean="0"/>
              <a:t>CHARALAMBIDIS, </a:t>
            </a:r>
            <a:r>
              <a:rPr lang="cs-CZ" sz="1600" dirty="0" err="1" smtClean="0"/>
              <a:t>Alexandros</a:t>
            </a:r>
            <a:r>
              <a:rPr lang="cs-CZ" sz="1600" dirty="0" smtClean="0"/>
              <a:t>, Jiří PILKA a Zbyněk CÍSAŘ. Hudební </a:t>
            </a:r>
            <a:r>
              <a:rPr lang="en-US" sz="1600" dirty="0" smtClean="0"/>
              <a:t> 	</a:t>
            </a:r>
            <a:r>
              <a:rPr lang="cs-CZ" sz="1600" dirty="0" smtClean="0"/>
              <a:t>výchova pro 9. ročník základní školy.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</a:t>
            </a:r>
            <a:r>
              <a:rPr lang="en-US" sz="1600" dirty="0" smtClean="0"/>
              <a:t>	</a:t>
            </a:r>
            <a:r>
              <a:rPr lang="cs-CZ" sz="1600" dirty="0" smtClean="0"/>
              <a:t>pedagogické nakladatelství, 1998, s. 10</a:t>
            </a:r>
            <a:r>
              <a:rPr lang="en-US" sz="1600" dirty="0" smtClean="0"/>
              <a:t>5</a:t>
            </a:r>
            <a:r>
              <a:rPr lang="cs-CZ" sz="1600" dirty="0" smtClean="0"/>
              <a:t>. SBN 80-7235-012-9.</a:t>
            </a: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[2]		</a:t>
            </a:r>
            <a:r>
              <a:rPr lang="en-US" sz="1600" dirty="0" err="1" smtClean="0"/>
              <a:t>Katapult</a:t>
            </a:r>
            <a:r>
              <a:rPr lang="en-US" sz="1600" dirty="0" smtClean="0"/>
              <a:t> (</a:t>
            </a:r>
            <a:r>
              <a:rPr lang="en-US" sz="1600" dirty="0" err="1" smtClean="0"/>
              <a:t>hudební</a:t>
            </a:r>
            <a:r>
              <a:rPr lang="en-US" sz="1600" dirty="0" smtClean="0"/>
              <a:t> </a:t>
            </a:r>
            <a:r>
              <a:rPr lang="en-US" sz="1600" dirty="0" err="1" smtClean="0"/>
              <a:t>skupina</a:t>
            </a:r>
            <a:r>
              <a:rPr lang="en-US" sz="1600" dirty="0" smtClean="0"/>
              <a:t>). In: Wikipedia: the free encyclopedia 	[online]. San Francisco (CA): Wikimedia Foundation, 2006 [cit. 2013-03-	27]. </a:t>
            </a:r>
            <a:r>
              <a:rPr lang="en-US" sz="1600" dirty="0" err="1" smtClean="0"/>
              <a:t>Dostupné</a:t>
            </a:r>
            <a:r>
              <a:rPr lang="en-US" sz="1600" dirty="0" smtClean="0"/>
              <a:t> z: http://cs.wikipedia.org/wiki/Katapult_(hudební_skupina)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1337</TotalTime>
  <Words>160</Words>
  <Application>Microsoft Office PowerPoint</Application>
  <PresentationFormat>Předvádění na obrazovce (4:3)</PresentationFormat>
  <Paragraphs>85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Snímek 1</vt:lpstr>
      <vt:lpstr>ANOTACE</vt:lpstr>
      <vt:lpstr>Hard rock</vt:lpstr>
      <vt:lpstr>Katapult</vt:lpstr>
      <vt:lpstr>Citron</vt:lpstr>
      <vt:lpstr>Art rock</vt:lpstr>
      <vt:lpstr>Procvičování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klára</cp:lastModifiedBy>
  <cp:revision>144</cp:revision>
  <dcterms:created xsi:type="dcterms:W3CDTF">2013-03-22T14:03:19Z</dcterms:created>
  <dcterms:modified xsi:type="dcterms:W3CDTF">2013-05-28T18:17:56Z</dcterms:modified>
</cp:coreProperties>
</file>