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8" r:id="rId2"/>
    <p:sldId id="299" r:id="rId3"/>
    <p:sldId id="300" r:id="rId4"/>
    <p:sldId id="301" r:id="rId5"/>
    <p:sldId id="302" r:id="rId6"/>
    <p:sldId id="303" r:id="rId7"/>
    <p:sldId id="30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63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0gxgFTU-_w" TargetMode="External"/><Relationship Id="rId2" Type="http://schemas.openxmlformats.org/officeDocument/2006/relationships/hyperlink" Target="http://www.youtube.com/watch?v=pWGV_HJRDY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D8JpfxbwhM" TargetMode="External"/><Relationship Id="rId2" Type="http://schemas.openxmlformats.org/officeDocument/2006/relationships/hyperlink" Target="http://www.youtube.com/watch?v=YQdh5Bmhil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p6wAnaV8AQ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RJTEt_zkZM" TargetMode="External"/><Relationship Id="rId2" Type="http://schemas.openxmlformats.org/officeDocument/2006/relationships/hyperlink" Target="http://www.youtube.com/watch?v=qzpBysIc-zU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5XWPUtcx2dc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VY_32_INOVACE_06_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</a:t>
            </a:r>
            <a:r>
              <a:rPr lang="cs-CZ" dirty="0" err="1" smtClean="0"/>
              <a:t>disco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err="1" smtClean="0"/>
              <a:t>disco</a:t>
            </a:r>
            <a:r>
              <a:rPr lang="cs-CZ" dirty="0" smtClean="0"/>
              <a:t>, diskobolos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Disco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76090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 druhé polovině 70. let se z Evropy k nám rozšířil nový hudební směr - </a:t>
            </a:r>
            <a:r>
              <a:rPr lang="cs-CZ" dirty="0" err="1" smtClean="0"/>
              <a:t>disco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s ním i úzce spjaté místo, kde se </a:t>
            </a:r>
            <a:r>
              <a:rPr lang="cs-CZ" dirty="0" err="1" smtClean="0"/>
              <a:t>disco</a:t>
            </a:r>
            <a:r>
              <a:rPr lang="cs-CZ" dirty="0" smtClean="0"/>
              <a:t> hraje =&gt; diskotéka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přestavitelem diskotékové hudby u nás byla studiová skupina </a:t>
            </a:r>
            <a:r>
              <a:rPr lang="cs-CZ" b="1" dirty="0" smtClean="0">
                <a:solidFill>
                  <a:schemeClr val="accent6"/>
                </a:solidFill>
              </a:rPr>
              <a:t>Diskobolos</a:t>
            </a:r>
            <a:r>
              <a:rPr lang="en-US" b="1" dirty="0" smtClean="0">
                <a:solidFill>
                  <a:schemeClr val="accent6"/>
                </a:solidFill>
              </a:rPr>
              <a:t>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chemeClr val="accent6"/>
              </a:solidFill>
            </a:endParaRPr>
          </a:p>
          <a:p>
            <a:r>
              <a:rPr lang="cs-CZ" dirty="0" smtClean="0"/>
              <a:t>v 80. letech se tento styl hudby objevil v písních Michala Davida zpívajícího se skupinou Kroky Františka Janečka, Vítězslava Vávry, ale částečně i Hany </a:t>
            </a:r>
            <a:r>
              <a:rPr lang="cs-CZ" dirty="0" err="1" smtClean="0"/>
              <a:t>Zagorové</a:t>
            </a:r>
            <a:r>
              <a:rPr lang="cs-CZ" dirty="0" smtClean="0"/>
              <a:t> vystupující </a:t>
            </a:r>
            <a:br>
              <a:rPr lang="cs-CZ" dirty="0" smtClean="0"/>
            </a:br>
            <a:r>
              <a:rPr lang="cs-CZ" dirty="0" smtClean="0"/>
              <a:t>s duem </a:t>
            </a:r>
            <a:r>
              <a:rPr lang="cs-CZ" dirty="0" err="1" smtClean="0"/>
              <a:t>Kotvald</a:t>
            </a:r>
            <a:r>
              <a:rPr lang="cs-CZ" dirty="0" smtClean="0"/>
              <a:t> – Hložek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Michal David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vlastním jménem Vladimír Štancl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zpěvák a skladatel</a:t>
            </a:r>
          </a:p>
          <a:p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2000" dirty="0" smtClean="0"/>
              <a:t>Děti ráje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</a:t>
            </a:r>
            <a:r>
              <a:rPr lang="cs-CZ" sz="1800" dirty="0" err="1" smtClean="0">
                <a:hlinkClick r:id="rId2"/>
              </a:rPr>
              <a:t>pWGV</a:t>
            </a:r>
            <a:r>
              <a:rPr lang="cs-CZ" sz="1800" dirty="0" smtClean="0">
                <a:hlinkClick r:id="rId2"/>
              </a:rPr>
              <a:t>_HJRDYM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Největší z nálezů a ztrát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?v=a0gxgFTU-_w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2500306"/>
            <a:ext cx="2357454" cy="1768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143636" y="4286256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Michal </a:t>
            </a:r>
            <a:r>
              <a:rPr lang="en-US" sz="1400" b="1" dirty="0" smtClean="0"/>
              <a:t> 	      </a:t>
            </a:r>
            <a:r>
              <a:rPr lang="cs-CZ" sz="1400" b="1" dirty="0" smtClean="0"/>
              <a:t>David </a:t>
            </a:r>
            <a:r>
              <a:rPr lang="en-US" sz="1400" b="1" dirty="0" smtClean="0"/>
              <a:t>[2]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V</a:t>
            </a:r>
            <a:r>
              <a:rPr lang="cs-CZ" b="1" dirty="0" err="1" smtClean="0"/>
              <a:t>ítězslav</a:t>
            </a:r>
            <a:r>
              <a:rPr lang="cs-CZ" b="1" dirty="0" smtClean="0"/>
              <a:t> Vávra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zpěvák, bubeník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2000" dirty="0" smtClean="0"/>
              <a:t>Citrónová holka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?v=YQdh5Bmhilk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Jak svět přichází o básníky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?v=zD8JpfxbwhM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Holky z gymplu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?v=p6wAnaV8AQ4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2285992"/>
            <a:ext cx="2309814" cy="3076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572264" y="5357826"/>
            <a:ext cx="2214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2: Vítězslav 	      Vávra </a:t>
            </a:r>
            <a:r>
              <a:rPr lang="en-US" sz="1400" b="1" dirty="0" smtClean="0"/>
              <a:t>[</a:t>
            </a:r>
            <a:r>
              <a:rPr lang="cs-CZ" sz="1400" b="1" dirty="0" smtClean="0"/>
              <a:t>3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Hana </a:t>
            </a:r>
            <a:r>
              <a:rPr lang="cs-CZ" b="1" dirty="0" err="1" smtClean="0"/>
              <a:t>Zagorová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000" b="1" dirty="0" smtClean="0"/>
              <a:t>Petr </a:t>
            </a:r>
            <a:r>
              <a:rPr lang="cs-CZ" sz="3000" b="1" dirty="0" err="1" smtClean="0"/>
              <a:t>Kotvald</a:t>
            </a:r>
            <a:r>
              <a:rPr lang="cs-CZ" sz="3000" b="1" dirty="0" smtClean="0"/>
              <a:t>, Stanislav Hložek</a:t>
            </a: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zpěvačka, textařka, </a:t>
            </a:r>
          </a:p>
          <a:p>
            <a:pPr>
              <a:buNone/>
            </a:pPr>
            <a:r>
              <a:rPr lang="cs-CZ" dirty="0" smtClean="0"/>
              <a:t>    herečka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2000" dirty="0" smtClean="0"/>
              <a:t>Jinak to nejde</a:t>
            </a:r>
            <a:endParaRPr lang="cs-CZ" sz="2000" u="sng" dirty="0" smtClean="0">
              <a:hlinkClick r:id="rId2"/>
            </a:endParaRP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</a:t>
            </a:r>
            <a:r>
              <a:rPr lang="cs-CZ" sz="1800" dirty="0" err="1" smtClean="0">
                <a:hlinkClick r:id="rId2"/>
              </a:rPr>
              <a:t>qzpBysIc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zU</a:t>
            </a:r>
            <a:endParaRPr lang="cs-CZ" sz="1800" dirty="0" smtClean="0"/>
          </a:p>
          <a:p>
            <a:pPr>
              <a:buNone/>
            </a:pPr>
            <a:r>
              <a:rPr lang="cs-CZ" sz="2000" dirty="0" smtClean="0"/>
              <a:t>Můj čas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</a:t>
            </a:r>
            <a:r>
              <a:rPr lang="cs-CZ" sz="1800" dirty="0" err="1" smtClean="0">
                <a:hlinkClick r:id="rId3"/>
              </a:rPr>
              <a:t>nRJTEt</a:t>
            </a:r>
            <a:r>
              <a:rPr lang="cs-CZ" sz="1800" dirty="0" smtClean="0">
                <a:hlinkClick r:id="rId3"/>
              </a:rPr>
              <a:t>_</a:t>
            </a:r>
            <a:r>
              <a:rPr lang="cs-CZ" sz="1800" dirty="0" err="1" smtClean="0">
                <a:hlinkClick r:id="rId3"/>
              </a:rPr>
              <a:t>zkZM</a:t>
            </a: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Diskohrátky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?v=5XWPUtcx2dc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1857364"/>
            <a:ext cx="2519730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9454" y="4286256"/>
            <a:ext cx="171451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286512" y="3571876"/>
            <a:ext cx="27146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Stanislav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Hložek</a:t>
            </a:r>
            <a:r>
              <a:rPr lang="en-US" sz="1400" b="1" dirty="0" smtClean="0"/>
              <a:t> (</a:t>
            </a:r>
            <a:r>
              <a:rPr lang="en-US" sz="1400" b="1" dirty="0" err="1" smtClean="0"/>
              <a:t>vlevo</a:t>
            </a:r>
            <a:r>
              <a:rPr lang="en-US" sz="1400" b="1" dirty="0" smtClean="0"/>
              <a:t>), </a:t>
            </a:r>
            <a:r>
              <a:rPr lang="en-US" sz="1400" b="1" dirty="0" err="1" smtClean="0"/>
              <a:t>Hana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Zagorová</a:t>
            </a:r>
            <a:r>
              <a:rPr lang="en-US" sz="1400" b="1" dirty="0" smtClean="0"/>
              <a:t> a </a:t>
            </a:r>
            <a:r>
              <a:rPr lang="en-US" sz="1400" b="1" dirty="0" err="1" smtClean="0"/>
              <a:t>Petr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Kotvald</a:t>
            </a:r>
            <a:endParaRPr lang="cs-CZ" sz="1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8016" y="600076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4: Hana </a:t>
            </a:r>
            <a:r>
              <a:rPr lang="cs-CZ" sz="1400" b="1" dirty="0" err="1" smtClean="0"/>
              <a:t>Zagorová</a:t>
            </a:r>
            <a:r>
              <a:rPr lang="cs-CZ" sz="1400" b="1" dirty="0" smtClean="0"/>
              <a:t> </a:t>
            </a:r>
            <a:r>
              <a:rPr lang="en-US" sz="1400" b="1" dirty="0" smtClean="0"/>
              <a:t>[</a:t>
            </a:r>
            <a:r>
              <a:rPr lang="cs-CZ" sz="1400" b="1" dirty="0" smtClean="0"/>
              <a:t>5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43050"/>
            <a:ext cx="8929718" cy="52149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</a:t>
            </a:r>
            <a:r>
              <a:rPr lang="cs-CZ" sz="1600" dirty="0" smtClean="0"/>
              <a:t> </a:t>
            </a:r>
            <a:r>
              <a:rPr lang="en-US" sz="1600" dirty="0" smtClean="0"/>
              <a:t>	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 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</a:t>
            </a:r>
            <a:r>
              <a:rPr lang="en-US" sz="1600" dirty="0" smtClean="0"/>
              <a:t>	</a:t>
            </a:r>
            <a:r>
              <a:rPr lang="cs-CZ" sz="1600" dirty="0" smtClean="0"/>
              <a:t>nakladatelství, 1998, s. 106. SBN 80-7235-012-9.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[2]		Michal David. In: Wikipedia: the free encyclopedia [online]. San 	Francisco 	(CA): Wikimedia Foundation, 2011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http://cs.wikipedia.org/wiki/Michal_David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		</a:t>
            </a:r>
            <a:r>
              <a:rPr lang="en-US" sz="1600" dirty="0" err="1" smtClean="0"/>
              <a:t>Vítězslav</a:t>
            </a:r>
            <a:r>
              <a:rPr lang="en-US" sz="1600" dirty="0" smtClean="0"/>
              <a:t> </a:t>
            </a:r>
            <a:r>
              <a:rPr lang="en-US" sz="1600" dirty="0" err="1" smtClean="0"/>
              <a:t>Vávra</a:t>
            </a:r>
            <a:r>
              <a:rPr lang="en-US" sz="1600" dirty="0" smtClean="0"/>
              <a:t>. In: Wikipedia: the free encyclopedia [online]. San 	Francisco (CA): Wikimedia Foundation, 2009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Vítězslav_Vávra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[4]		</a:t>
            </a:r>
            <a:r>
              <a:rPr lang="en-US" sz="1600" dirty="0" err="1" smtClean="0"/>
              <a:t>Hudba</a:t>
            </a:r>
            <a:r>
              <a:rPr lang="en-US" sz="1600" dirty="0" smtClean="0"/>
              <a:t>: AUDIO: </a:t>
            </a:r>
            <a:r>
              <a:rPr lang="en-US" sz="1600" dirty="0" err="1" smtClean="0"/>
              <a:t>Kotvald</a:t>
            </a:r>
            <a:r>
              <a:rPr lang="en-US" sz="1600" dirty="0" smtClean="0"/>
              <a:t> s </a:t>
            </a:r>
            <a:r>
              <a:rPr lang="en-US" sz="1600" dirty="0" err="1" smtClean="0"/>
              <a:t>Hložkem</a:t>
            </a:r>
            <a:r>
              <a:rPr lang="en-US" sz="1600" dirty="0" smtClean="0"/>
              <a:t> </a:t>
            </a:r>
            <a:r>
              <a:rPr lang="en-US" sz="1600" dirty="0" err="1" smtClean="0"/>
              <a:t>tasí</a:t>
            </a:r>
            <a:r>
              <a:rPr lang="en-US" sz="1600" dirty="0" smtClean="0"/>
              <a:t> </a:t>
            </a:r>
            <a:r>
              <a:rPr lang="en-US" sz="1600" dirty="0" err="1" smtClean="0"/>
              <a:t>vánoční</a:t>
            </a:r>
            <a:r>
              <a:rPr lang="en-US" sz="1600" dirty="0" smtClean="0"/>
              <a:t> </a:t>
            </a:r>
            <a:r>
              <a:rPr lang="en-US" sz="1600" dirty="0" err="1" smtClean="0"/>
              <a:t>Holky</a:t>
            </a:r>
            <a:r>
              <a:rPr lang="en-US" sz="1600" dirty="0" smtClean="0"/>
              <a:t> z </a:t>
            </a:r>
            <a:r>
              <a:rPr lang="en-US" sz="1600" dirty="0" err="1" smtClean="0"/>
              <a:t>naší</a:t>
            </a:r>
            <a:r>
              <a:rPr lang="en-US" sz="1600" dirty="0" smtClean="0"/>
              <a:t> </a:t>
            </a:r>
            <a:r>
              <a:rPr lang="en-US" sz="1600" dirty="0" err="1" smtClean="0"/>
              <a:t>školy</a:t>
            </a:r>
            <a:r>
              <a:rPr lang="en-US" sz="1600" dirty="0" smtClean="0"/>
              <a:t>. S 	</a:t>
            </a:r>
            <a:r>
              <a:rPr lang="en-US" sz="1600" dirty="0" err="1" smtClean="0"/>
              <a:t>novými</a:t>
            </a:r>
            <a:r>
              <a:rPr lang="en-US" sz="1600" dirty="0" smtClean="0"/>
              <a:t> </a:t>
            </a:r>
            <a:r>
              <a:rPr lang="en-US" sz="1600" dirty="0" err="1" smtClean="0"/>
              <a:t>jmény</a:t>
            </a:r>
            <a:r>
              <a:rPr lang="en-US" sz="1600" dirty="0" smtClean="0"/>
              <a:t>. IDNES.cz: </a:t>
            </a:r>
            <a:r>
              <a:rPr lang="en-US" sz="1600" dirty="0" err="1" smtClean="0"/>
              <a:t>Kultura</a:t>
            </a:r>
            <a:r>
              <a:rPr lang="en-US" sz="1600" dirty="0" smtClean="0"/>
              <a:t> [online]. 2010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http://kultura.idnes.cz/audio-kotvald-s-hlozkem-tasi-vanocni-holky-z-nasi-	skolky-s-novymi-jmeny-1no-/</a:t>
            </a:r>
            <a:r>
              <a:rPr lang="en-US" sz="1600" dirty="0" err="1" smtClean="0"/>
              <a:t>hudba.aspx?c</a:t>
            </a:r>
            <a:r>
              <a:rPr lang="en-US" sz="1600" dirty="0" smtClean="0"/>
              <a:t>=A101026_121506_hudba_jaz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[5]		Karaoketexty.cz [online]. 2012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http://www.karaoketexty.cz/fotky/hana-zagorova-3035/221675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1337</TotalTime>
  <Words>182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ANOTACE</vt:lpstr>
      <vt:lpstr>Disco</vt:lpstr>
      <vt:lpstr>Michal David</vt:lpstr>
      <vt:lpstr>Vítězslav Vávra</vt:lpstr>
      <vt:lpstr>Hana Zagorová Petr Kotvald, Stanislav Hložek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143</cp:revision>
  <dcterms:created xsi:type="dcterms:W3CDTF">2013-03-22T14:03:19Z</dcterms:created>
  <dcterms:modified xsi:type="dcterms:W3CDTF">2013-05-28T18:06:03Z</dcterms:modified>
</cp:coreProperties>
</file>