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05" r:id="rId2"/>
    <p:sldId id="306" r:id="rId3"/>
    <p:sldId id="307" r:id="rId4"/>
    <p:sldId id="308" r:id="rId5"/>
    <p:sldId id="309" r:id="rId6"/>
    <p:sldId id="310" r:id="rId7"/>
    <p:sldId id="311" r:id="rId8"/>
    <p:sldId id="312" r:id="rId9"/>
    <p:sldId id="31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363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CPFFsnRoMk" TargetMode="External"/><Relationship Id="rId2" Type="http://schemas.openxmlformats.org/officeDocument/2006/relationships/hyperlink" Target="http://www.youtube.com/watch?v=TiU094NNfp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eSA5IYSrj7c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HuO161bKKz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TOXzmM4dTs" TargetMode="External"/><Relationship Id="rId2" Type="http://schemas.openxmlformats.org/officeDocument/2006/relationships/hyperlink" Target="http://www.youtube.com/watch?v=T4M0PJAr3Z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IXKc0wqXtcQ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VY_32_INOVACE_07_</a:t>
            </a:r>
          </a:p>
          <a:p>
            <a:pPr algn="l"/>
            <a:r>
              <a:rPr lang="cs-CZ" sz="2800" b="1" dirty="0" smtClean="0"/>
              <a:t>Č. projektu:	OP VK 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70. – 80. léta – punk, reggae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punk, reggae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PUNK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 sklonku 70. let se ve světě objevil nový hudební směr = punk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zlom v české moderní hudbě nastal v 80. letech, kdy začaly vznikat nové kapely hlásící se k punku</a:t>
            </a:r>
            <a:r>
              <a:rPr lang="en-US" dirty="0" smtClean="0"/>
              <a:t> [1]</a:t>
            </a:r>
            <a:endParaRPr lang="cs-CZ" dirty="0"/>
          </a:p>
        </p:txBody>
      </p:sp>
      <p:pic>
        <p:nvPicPr>
          <p:cNvPr id="1027" name="Picture 3" descr="C:\Users\notebook\AppData\Local\Microsoft\Windows\Temporary Internet Files\Content.IE5\YYM232LE\MC9004257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29357" y="357166"/>
            <a:ext cx="1017730" cy="1285884"/>
          </a:xfrm>
          <a:prstGeom prst="rect">
            <a:avLst/>
          </a:prstGeom>
          <a:noFill/>
        </p:spPr>
      </p:pic>
      <p:pic>
        <p:nvPicPr>
          <p:cNvPr id="1028" name="Picture 4" descr="C:\Users\notebook\AppData\Local\Microsoft\Windows\Temporary Internet Files\Content.IE5\XYVNC2CM\MC9004324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357166"/>
            <a:ext cx="1079699" cy="1285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Punkové skupiny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543956" cy="4760902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„Punkovou notu“ v sobě nesla například hudba skupiny Jasná páka (později Hudba Praha), ale třeba i skupina </a:t>
            </a:r>
            <a:r>
              <a:rPr lang="cs-CZ" sz="2800" b="1" dirty="0" smtClean="0">
                <a:solidFill>
                  <a:schemeClr val="accent6"/>
                </a:solidFill>
              </a:rPr>
              <a:t>Pražský výběr</a:t>
            </a:r>
            <a:r>
              <a:rPr lang="cs-CZ" sz="2800" dirty="0" smtClean="0"/>
              <a:t> =&gt; nebyly však čistě punkové, spíše avantgardní</a:t>
            </a:r>
            <a:r>
              <a:rPr lang="en-US" sz="2800" dirty="0" smtClean="0"/>
              <a:t> [1]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za stylově nejčistší skupinu hrající novou vlnu se považuje </a:t>
            </a:r>
            <a:r>
              <a:rPr lang="cs-CZ" sz="2800" b="1" dirty="0" err="1" smtClean="0">
                <a:solidFill>
                  <a:schemeClr val="accent6"/>
                </a:solidFill>
              </a:rPr>
              <a:t>Abraxas</a:t>
            </a:r>
            <a:r>
              <a:rPr lang="en-US" sz="2800" b="1" dirty="0" smtClean="0">
                <a:solidFill>
                  <a:schemeClr val="accent6"/>
                </a:solidFill>
              </a:rPr>
              <a:t> </a:t>
            </a:r>
            <a:r>
              <a:rPr lang="en-US" sz="2800" dirty="0" smtClean="0"/>
              <a:t>[1]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Znáš nějakého člena skupiny Pražský výběr?</a:t>
            </a:r>
          </a:p>
          <a:p>
            <a:pPr>
              <a:buNone/>
            </a:pPr>
            <a:r>
              <a:rPr lang="cs-CZ" sz="2800" dirty="0" smtClean="0"/>
              <a:t>Jak vysvětlíš pojem – avantgardní? Znáš i jiné </a:t>
            </a:r>
          </a:p>
          <a:p>
            <a:pPr>
              <a:buNone/>
            </a:pPr>
            <a:r>
              <a:rPr lang="cs-CZ" sz="2800" dirty="0" smtClean="0"/>
              <a:t>avantgardní skupiny?</a:t>
            </a:r>
          </a:p>
          <a:p>
            <a:pPr>
              <a:buNone/>
            </a:pPr>
            <a:endParaRPr lang="cs-CZ" sz="2800" b="1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Hudební ukázky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472518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Jasná páka</a:t>
            </a:r>
          </a:p>
          <a:p>
            <a:pPr>
              <a:buNone/>
            </a:pPr>
            <a:r>
              <a:rPr lang="cs-CZ" sz="1800" dirty="0" smtClean="0"/>
              <a:t>Špinavý záda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?v=TiU094NNfp4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Mnozí možná tuto píseň znají v její upravené podobě od skupiny </a:t>
            </a:r>
            <a:r>
              <a:rPr lang="cs-CZ" sz="1800" dirty="0" err="1" smtClean="0"/>
              <a:t>Argema</a:t>
            </a:r>
            <a:r>
              <a:rPr lang="cs-CZ" sz="1800" dirty="0" smtClean="0"/>
              <a:t>.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?v=-</a:t>
            </a:r>
            <a:r>
              <a:rPr lang="cs-CZ" sz="1800" dirty="0" err="1" smtClean="0">
                <a:hlinkClick r:id="rId3"/>
              </a:rPr>
              <a:t>CPFFsnRoMk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Která verze písně se vám líbí více? Punková nebo „</a:t>
            </a:r>
            <a:r>
              <a:rPr lang="cs-CZ" sz="1800" dirty="0" err="1" smtClean="0"/>
              <a:t>popíková</a:t>
            </a:r>
            <a:r>
              <a:rPr lang="cs-CZ" sz="1800" dirty="0" smtClean="0"/>
              <a:t>“?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dirty="0" smtClean="0"/>
              <a:t>Pražský výběr</a:t>
            </a:r>
          </a:p>
          <a:p>
            <a:pPr>
              <a:buNone/>
            </a:pPr>
            <a:r>
              <a:rPr lang="cs-CZ" sz="1900" dirty="0" smtClean="0"/>
              <a:t>Pražákům, těm je tu hej</a:t>
            </a:r>
          </a:p>
          <a:p>
            <a:pPr>
              <a:buNone/>
            </a:pPr>
            <a:r>
              <a:rPr lang="cs-CZ" sz="1900" dirty="0" smtClean="0">
                <a:hlinkClick r:id="rId4"/>
              </a:rPr>
              <a:t>http://www.</a:t>
            </a:r>
            <a:r>
              <a:rPr lang="cs-CZ" sz="1900" dirty="0" err="1" smtClean="0">
                <a:hlinkClick r:id="rId4"/>
              </a:rPr>
              <a:t>youtube.com</a:t>
            </a:r>
            <a:r>
              <a:rPr lang="cs-CZ" sz="1900" dirty="0" smtClean="0">
                <a:hlinkClick r:id="rId4"/>
              </a:rPr>
              <a:t>/</a:t>
            </a:r>
            <a:r>
              <a:rPr lang="cs-CZ" sz="1900" dirty="0" err="1" smtClean="0">
                <a:hlinkClick r:id="rId4"/>
              </a:rPr>
              <a:t>watch</a:t>
            </a:r>
            <a:r>
              <a:rPr lang="cs-CZ" sz="1900" dirty="0" smtClean="0">
                <a:hlinkClick r:id="rId4"/>
              </a:rPr>
              <a:t>?v=eSA5IYSrj7c</a:t>
            </a: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Hudební ukázky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Abraxas</a:t>
            </a:r>
            <a:endParaRPr lang="cs-CZ" dirty="0" smtClean="0"/>
          </a:p>
          <a:p>
            <a:pPr>
              <a:buNone/>
            </a:pPr>
            <a:r>
              <a:rPr lang="cs-CZ" sz="1800" dirty="0" smtClean="0"/>
              <a:t>Muž stroj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?v=HuO161bKKzs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3429000"/>
            <a:ext cx="3644367" cy="2514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714612" y="6000768"/>
            <a:ext cx="3571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1: </a:t>
            </a:r>
            <a:r>
              <a:rPr lang="cs-CZ" sz="1400" b="1" dirty="0" err="1" smtClean="0"/>
              <a:t>Abraxas</a:t>
            </a:r>
            <a:r>
              <a:rPr lang="cs-CZ" sz="1400" b="1" dirty="0" smtClean="0"/>
              <a:t> </a:t>
            </a:r>
            <a:r>
              <a:rPr lang="en-US" sz="1400" b="1" dirty="0" smtClean="0"/>
              <a:t>[</a:t>
            </a:r>
            <a:r>
              <a:rPr lang="cs-CZ" sz="1400" b="1" dirty="0" smtClean="0"/>
              <a:t>2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Reggae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hudební styl, který vznikl, nebo spíše vznikal v průběhu 60. let na Jamajce</a:t>
            </a:r>
            <a:r>
              <a:rPr lang="en-US" sz="2800" dirty="0" smtClean="0"/>
              <a:t> [3]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u nás jsme se v 70. a 80. letech mohli setkat s prvky černošských a latinskoamerických rytmů u skupiny </a:t>
            </a:r>
            <a:r>
              <a:rPr lang="cs-CZ" sz="2800" b="1" dirty="0" smtClean="0">
                <a:solidFill>
                  <a:schemeClr val="accent6"/>
                </a:solidFill>
              </a:rPr>
              <a:t>Laura a její tygři</a:t>
            </a:r>
            <a:r>
              <a:rPr lang="en-US" sz="2800" b="1" dirty="0" smtClean="0">
                <a:solidFill>
                  <a:schemeClr val="accent6"/>
                </a:solidFill>
              </a:rPr>
              <a:t> </a:t>
            </a:r>
            <a:r>
              <a:rPr lang="en-US" sz="2800" dirty="0" smtClean="0"/>
              <a:t>[1]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Reggae se stalo synonymem pro skupinu </a:t>
            </a:r>
            <a:r>
              <a:rPr lang="cs-CZ" sz="2800" b="1" dirty="0" err="1" smtClean="0">
                <a:solidFill>
                  <a:schemeClr val="accent6"/>
                </a:solidFill>
              </a:rPr>
              <a:t>Yo</a:t>
            </a:r>
            <a:r>
              <a:rPr lang="cs-CZ" sz="2800" b="1" dirty="0" smtClean="0">
                <a:solidFill>
                  <a:schemeClr val="accent6"/>
                </a:solidFill>
              </a:rPr>
              <a:t>-</a:t>
            </a:r>
            <a:r>
              <a:rPr lang="cs-CZ" sz="2800" b="1" dirty="0" err="1" smtClean="0">
                <a:solidFill>
                  <a:schemeClr val="accent6"/>
                </a:solidFill>
              </a:rPr>
              <a:t>Yo</a:t>
            </a:r>
            <a:r>
              <a:rPr lang="cs-CZ" sz="2800" b="1" dirty="0" smtClean="0">
                <a:solidFill>
                  <a:schemeClr val="accent6"/>
                </a:solidFill>
              </a:rPr>
              <a:t> Band</a:t>
            </a:r>
            <a:r>
              <a:rPr lang="en-US" sz="2800" b="1" dirty="0" smtClean="0">
                <a:solidFill>
                  <a:schemeClr val="accent6"/>
                </a:solidFill>
              </a:rPr>
              <a:t> </a:t>
            </a:r>
            <a:r>
              <a:rPr lang="en-US" sz="2800" dirty="0" smtClean="0"/>
              <a:t>[1]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Hudební ukázky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Laura a její tygři</a:t>
            </a:r>
          </a:p>
          <a:p>
            <a:pPr>
              <a:buNone/>
            </a:pPr>
            <a:r>
              <a:rPr lang="cs-CZ" sz="1800" dirty="0" smtClean="0"/>
              <a:t>Nebudeme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?v=T4M0PJAr3ZI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r>
              <a:rPr lang="cs-CZ" dirty="0" err="1" smtClean="0"/>
              <a:t>Yo</a:t>
            </a:r>
            <a:r>
              <a:rPr lang="cs-CZ" dirty="0" smtClean="0"/>
              <a:t>-</a:t>
            </a:r>
            <a:r>
              <a:rPr lang="cs-CZ" dirty="0" err="1" smtClean="0"/>
              <a:t>Yo</a:t>
            </a:r>
            <a:r>
              <a:rPr lang="cs-CZ" dirty="0" smtClean="0"/>
              <a:t> Band</a:t>
            </a:r>
          </a:p>
          <a:p>
            <a:pPr>
              <a:buNone/>
            </a:pPr>
            <a:r>
              <a:rPr lang="cs-CZ" sz="1800" dirty="0" smtClean="0"/>
              <a:t>Jedem do Afriky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?v=CTOXzmM4dTs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Rybitví</a:t>
            </a:r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?v=IXKc0wqXtcQ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/>
              <a:t>[1]</a:t>
            </a:r>
            <a:r>
              <a:rPr lang="cs-CZ" sz="1600" dirty="0" smtClean="0"/>
              <a:t> </a:t>
            </a:r>
            <a:r>
              <a:rPr lang="en-US" sz="1600" dirty="0" smtClean="0"/>
              <a:t>		</a:t>
            </a:r>
            <a:r>
              <a:rPr lang="cs-CZ" sz="1600" dirty="0" smtClean="0"/>
              <a:t>CHARALAMBIDIS, </a:t>
            </a:r>
            <a:r>
              <a:rPr lang="cs-CZ" sz="1600" dirty="0" err="1" smtClean="0"/>
              <a:t>Alexandros</a:t>
            </a:r>
            <a:r>
              <a:rPr lang="cs-CZ" sz="1600" dirty="0" smtClean="0"/>
              <a:t>, Jiří PILKA a Zbyněk CÍSAŘ. Hudební </a:t>
            </a:r>
            <a:r>
              <a:rPr lang="en-US" sz="1600" dirty="0" smtClean="0"/>
              <a:t> 	</a:t>
            </a:r>
            <a:r>
              <a:rPr lang="cs-CZ" sz="1600" dirty="0" smtClean="0"/>
              <a:t>výchova pro 9. ročník základní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</a:t>
            </a:r>
            <a:r>
              <a:rPr lang="en-US" sz="1600" dirty="0" smtClean="0"/>
              <a:t>	</a:t>
            </a:r>
            <a:r>
              <a:rPr lang="cs-CZ" sz="1600" dirty="0" smtClean="0"/>
              <a:t>nakladatelství, 1998, s. 10</a:t>
            </a:r>
            <a:r>
              <a:rPr lang="en-US" sz="1600" dirty="0" smtClean="0"/>
              <a:t>7</a:t>
            </a:r>
            <a:r>
              <a:rPr lang="cs-CZ" sz="1600" dirty="0" smtClean="0"/>
              <a:t>-108. SBN 80-7235-012-9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[2]		Progboard.com: </a:t>
            </a:r>
            <a:r>
              <a:rPr lang="en-US" sz="1600" dirty="0" err="1" smtClean="0"/>
              <a:t>Abraxas</a:t>
            </a:r>
            <a:r>
              <a:rPr lang="en-US" sz="1600" dirty="0" smtClean="0"/>
              <a:t> [online]. 2005 [cit. 2013-03-28].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http://www.progboard.com/Abraxas/985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en-US" sz="1600" dirty="0" smtClean="0"/>
              <a:t>[3]		 Reggae. In: Wikipedia: the free encyclopedia [online]. San Francisco 	(CA): Wikimedia Foundation, 2005 [cit. 2013-03-28]. </a:t>
            </a:r>
            <a:r>
              <a:rPr lang="en-US" sz="1600" dirty="0" err="1" smtClean="0"/>
              <a:t>Dostupné</a:t>
            </a:r>
            <a:r>
              <a:rPr lang="en-US" sz="1600" dirty="0" smtClean="0"/>
              <a:t> z: 	http://cs.wikipedia.org/wiki/Reggae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1338</TotalTime>
  <Words>306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Snímek 1</vt:lpstr>
      <vt:lpstr>ANOTACE</vt:lpstr>
      <vt:lpstr>PUNK</vt:lpstr>
      <vt:lpstr>Punkové skupiny</vt:lpstr>
      <vt:lpstr>Hudební ukázky</vt:lpstr>
      <vt:lpstr>Hudební ukázky</vt:lpstr>
      <vt:lpstr>Reggae</vt:lpstr>
      <vt:lpstr>Hudební ukázky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143</cp:revision>
  <dcterms:created xsi:type="dcterms:W3CDTF">2013-03-22T14:03:19Z</dcterms:created>
  <dcterms:modified xsi:type="dcterms:W3CDTF">2013-05-28T18:08:45Z</dcterms:modified>
</cp:coreProperties>
</file>