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321" r:id="rId2"/>
    <p:sldId id="322" r:id="rId3"/>
    <p:sldId id="325" r:id="rId4"/>
    <p:sldId id="326" r:id="rId5"/>
    <p:sldId id="327" r:id="rId6"/>
    <p:sldId id="328" r:id="rId7"/>
    <p:sldId id="32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071" autoAdjust="0"/>
    <p:restoredTop sz="93576" autoAdjust="0"/>
  </p:normalViewPr>
  <p:slideViewPr>
    <p:cSldViewPr>
      <p:cViewPr varScale="1">
        <p:scale>
          <a:sx n="70" d="100"/>
          <a:sy n="70" d="100"/>
        </p:scale>
        <p:origin x="-118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87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youtube.com/watch?v=1jyfgYyWCv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D8T89Je5dg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outube.com/watch?v=Sxaw7ft5qt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N1niSFqfQ4" TargetMode="External"/><Relationship Id="rId2" Type="http://schemas.openxmlformats.org/officeDocument/2006/relationships/hyperlink" Target="http://www.youtube.com/watch?v=9nvmXIMEODk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14282" y="1285860"/>
            <a:ext cx="8715436" cy="314327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Název školy:	Základní škola </a:t>
            </a:r>
            <a:r>
              <a:rPr lang="cs-CZ" sz="2800" b="1" dirty="0" err="1" smtClean="0"/>
              <a:t>Netvořice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Autor:		Mgr. Ludmila </a:t>
            </a:r>
            <a:r>
              <a:rPr lang="cs-CZ" sz="2800" b="1" dirty="0" err="1" smtClean="0"/>
              <a:t>Vodehnalová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Název:		VY_32_INOVACE_0</a:t>
            </a:r>
            <a:r>
              <a:rPr lang="en-US" sz="2800" b="1" dirty="0" smtClean="0"/>
              <a:t>9</a:t>
            </a:r>
            <a:r>
              <a:rPr lang="cs-CZ" sz="2800" b="1" dirty="0" smtClean="0"/>
              <a:t>_</a:t>
            </a:r>
          </a:p>
          <a:p>
            <a:pPr algn="l"/>
            <a:r>
              <a:rPr lang="cs-CZ" sz="2800" b="1" dirty="0" smtClean="0"/>
              <a:t>Č. projektu:	OP VK 1.4</a:t>
            </a:r>
          </a:p>
          <a:p>
            <a:pPr algn="l"/>
            <a:r>
              <a:rPr lang="cs-CZ" sz="2800" b="1" dirty="0" smtClean="0"/>
              <a:t>Téma:		70. – 80. léta v české moderní 				populární hudbě</a:t>
            </a:r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7158" y="521495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329642" cy="49751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70. – 80. léta – </a:t>
            </a:r>
            <a:r>
              <a:rPr lang="en-US" dirty="0" err="1" smtClean="0"/>
              <a:t>sloven</a:t>
            </a:r>
            <a:r>
              <a:rPr lang="cs-CZ" dirty="0" err="1" smtClean="0"/>
              <a:t>ští</a:t>
            </a:r>
            <a:r>
              <a:rPr lang="cs-CZ" dirty="0" smtClean="0"/>
              <a:t> představitelé moderní hudby 70. a 80. let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</a:t>
            </a:r>
            <a:r>
              <a:rPr lang="cs-CZ" dirty="0" err="1" smtClean="0"/>
              <a:t>Žbirka</a:t>
            </a:r>
            <a:r>
              <a:rPr lang="cs-CZ" dirty="0" smtClean="0"/>
              <a:t>, </a:t>
            </a:r>
            <a:r>
              <a:rPr lang="cs-CZ" dirty="0" err="1" smtClean="0"/>
              <a:t>Gombitová</a:t>
            </a:r>
            <a:r>
              <a:rPr lang="cs-CZ" dirty="0" smtClean="0"/>
              <a:t>, </a:t>
            </a:r>
            <a:r>
              <a:rPr lang="cs-CZ" dirty="0" err="1" smtClean="0"/>
              <a:t>Nagy</a:t>
            </a:r>
            <a:r>
              <a:rPr lang="cs-CZ" dirty="0" smtClean="0"/>
              <a:t>, Elán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Miroslav </a:t>
            </a:r>
            <a:r>
              <a:rPr lang="cs-CZ" b="1" dirty="0" err="1" smtClean="0"/>
              <a:t>Žbirka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zpěvák a skladatel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vystupoval se skupinou </a:t>
            </a:r>
          </a:p>
          <a:p>
            <a:pPr>
              <a:buNone/>
            </a:pPr>
            <a:r>
              <a:rPr lang="cs-CZ" sz="2600" dirty="0" smtClean="0"/>
              <a:t>	Modus, později se skupinou</a:t>
            </a:r>
          </a:p>
          <a:p>
            <a:pPr>
              <a:buNone/>
            </a:pPr>
            <a:r>
              <a:rPr lang="cs-CZ" sz="2600" dirty="0" smtClean="0"/>
              <a:t>	Limit a nakonec přešel na </a:t>
            </a:r>
          </a:p>
          <a:p>
            <a:pPr>
              <a:buNone/>
            </a:pPr>
            <a:r>
              <a:rPr lang="cs-CZ" sz="2600" dirty="0" smtClean="0"/>
              <a:t>	sólovou dráhu</a:t>
            </a:r>
            <a:r>
              <a:rPr lang="en-US" sz="2600" dirty="0" smtClean="0"/>
              <a:t> [1]</a:t>
            </a:r>
            <a:endParaRPr lang="cs-CZ" sz="2600" dirty="0" smtClean="0"/>
          </a:p>
          <a:p>
            <a:pPr>
              <a:buNone/>
            </a:pPr>
            <a:endParaRPr lang="en-US" sz="2600" dirty="0" smtClean="0"/>
          </a:p>
          <a:p>
            <a:r>
              <a:rPr lang="cs-CZ" sz="2600" dirty="0" err="1" smtClean="0"/>
              <a:t>h</a:t>
            </a:r>
            <a:r>
              <a:rPr lang="en-US" sz="2600" dirty="0" err="1" smtClean="0"/>
              <a:t>udebn</a:t>
            </a:r>
            <a:r>
              <a:rPr lang="cs-CZ" sz="2600" dirty="0" smtClean="0"/>
              <a:t>í ukázka: Balada o </a:t>
            </a:r>
            <a:r>
              <a:rPr lang="cs-CZ" sz="2600" dirty="0" err="1" smtClean="0"/>
              <a:t>poľných</a:t>
            </a:r>
            <a:r>
              <a:rPr lang="cs-CZ" sz="2600" dirty="0" smtClean="0"/>
              <a:t> </a:t>
            </a:r>
            <a:r>
              <a:rPr lang="cs-CZ" sz="2600" dirty="0" err="1" smtClean="0"/>
              <a:t>vtákoch</a:t>
            </a:r>
            <a:endParaRPr lang="cs-CZ" sz="2600" dirty="0" smtClean="0"/>
          </a:p>
          <a:p>
            <a:pPr>
              <a:buNone/>
            </a:pPr>
            <a:r>
              <a:rPr lang="en-US" sz="1800" dirty="0" smtClean="0">
                <a:hlinkClick r:id="rId2"/>
              </a:rPr>
              <a:t>http://www.youtube.com/watch?v=1jyfgYyWCvM</a:t>
            </a:r>
            <a:endParaRPr lang="cs-CZ" sz="1800" dirty="0" smtClean="0"/>
          </a:p>
          <a:p>
            <a:pPr>
              <a:buNone/>
            </a:pPr>
            <a:endParaRPr lang="en-US" sz="26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2000240"/>
            <a:ext cx="2875355" cy="23002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86446" y="4357694"/>
            <a:ext cx="32147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1: Miroslav </a:t>
            </a:r>
            <a:r>
              <a:rPr lang="cs-CZ" sz="1400" b="1" dirty="0" err="1" smtClean="0"/>
              <a:t>Žbirka</a:t>
            </a:r>
            <a:r>
              <a:rPr lang="cs-CZ" sz="1400" b="1" dirty="0" smtClean="0"/>
              <a:t> </a:t>
            </a:r>
            <a:r>
              <a:rPr lang="en-US" sz="1400" b="1" dirty="0" smtClean="0"/>
              <a:t>[2]</a:t>
            </a:r>
            <a:endParaRPr lang="cs-CZ" sz="1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Marika </a:t>
            </a:r>
            <a:r>
              <a:rPr lang="cs-CZ" b="1" dirty="0" err="1" smtClean="0"/>
              <a:t>Gombitová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zpěvačka a skladatelka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vystupovala se skupinou </a:t>
            </a:r>
          </a:p>
          <a:p>
            <a:pPr>
              <a:buNone/>
            </a:pPr>
            <a:r>
              <a:rPr lang="cs-CZ" dirty="0" smtClean="0"/>
              <a:t>	Modus, ale věnovala se</a:t>
            </a:r>
          </a:p>
          <a:p>
            <a:pPr>
              <a:buNone/>
            </a:pPr>
            <a:r>
              <a:rPr lang="cs-CZ" dirty="0" smtClean="0"/>
              <a:t>	i sólové dráze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dirty="0" err="1" smtClean="0"/>
              <a:t>Vyznanie</a:t>
            </a:r>
            <a:endParaRPr lang="cs-CZ" dirty="0" smtClean="0"/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?v=D8T89Je5dgc</a:t>
            </a:r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1928802"/>
            <a:ext cx="2181226" cy="3271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429388" y="5214950"/>
            <a:ext cx="27146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2: Marika </a:t>
            </a:r>
            <a:r>
              <a:rPr lang="en-US" sz="1400" b="1" dirty="0" smtClean="0"/>
              <a:t> </a:t>
            </a:r>
            <a:r>
              <a:rPr lang="cs-CZ" sz="1400" b="1" dirty="0" err="1" smtClean="0"/>
              <a:t>Gombitová</a:t>
            </a:r>
            <a:r>
              <a:rPr lang="cs-CZ" sz="1400" b="1" dirty="0" smtClean="0"/>
              <a:t> </a:t>
            </a:r>
            <a:r>
              <a:rPr lang="en-US" sz="1400" b="1" dirty="0" smtClean="0"/>
              <a:t>[3]</a:t>
            </a:r>
            <a:endParaRPr lang="cs-CZ" sz="1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Peter Nagy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zpěvák, skladatel, producent </a:t>
            </a:r>
          </a:p>
          <a:p>
            <a:pPr>
              <a:buNone/>
            </a:pPr>
            <a:r>
              <a:rPr lang="cs-CZ" dirty="0" smtClean="0"/>
              <a:t>	a fotograf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člen skupiny Indigo</a:t>
            </a:r>
          </a:p>
          <a:p>
            <a:pPr>
              <a:buNone/>
            </a:pPr>
            <a:endParaRPr lang="en-US" dirty="0" smtClean="0"/>
          </a:p>
          <a:p>
            <a:r>
              <a:rPr lang="cs-CZ" dirty="0" err="1" smtClean="0"/>
              <a:t>h</a:t>
            </a:r>
            <a:r>
              <a:rPr lang="en-US" dirty="0" err="1" smtClean="0"/>
              <a:t>udebn</a:t>
            </a:r>
            <a:r>
              <a:rPr lang="cs-CZ" dirty="0" smtClean="0"/>
              <a:t>í ukázka: směs hitů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?v=Sxaw7ft5qtE</a:t>
            </a: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2000240"/>
            <a:ext cx="1785942" cy="267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715140" y="4714884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3: Peter </a:t>
            </a:r>
            <a:r>
              <a:rPr lang="cs-CZ" sz="1400" b="1" dirty="0" err="1" smtClean="0"/>
              <a:t>Nagy</a:t>
            </a:r>
            <a:r>
              <a:rPr lang="cs-CZ" sz="1400" b="1" dirty="0" smtClean="0"/>
              <a:t> </a:t>
            </a:r>
            <a:r>
              <a:rPr lang="en-US" sz="1400" b="1" dirty="0" smtClean="0"/>
              <a:t>[4]</a:t>
            </a:r>
            <a:endParaRPr lang="cs-CZ" sz="1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161242"/>
          </a:xfrm>
        </p:spPr>
        <p:txBody>
          <a:bodyPr/>
          <a:lstStyle/>
          <a:p>
            <a:pPr algn="ctr"/>
            <a:r>
              <a:rPr lang="en-US" b="1" dirty="0" smtClean="0"/>
              <a:t>El</a:t>
            </a:r>
            <a:r>
              <a:rPr lang="cs-CZ" b="1" dirty="0" err="1" smtClean="0"/>
              <a:t>án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954634"/>
          </a:xfrm>
        </p:spPr>
        <p:txBody>
          <a:bodyPr>
            <a:normAutofit/>
          </a:bodyPr>
          <a:lstStyle/>
          <a:p>
            <a:r>
              <a:rPr lang="cs-CZ" dirty="0" smtClean="0"/>
              <a:t>protiváhu českému </a:t>
            </a:r>
            <a:r>
              <a:rPr lang="cs-CZ" dirty="0" err="1" smtClean="0"/>
              <a:t>Olympicu</a:t>
            </a:r>
            <a:r>
              <a:rPr lang="cs-CZ" dirty="0" smtClean="0"/>
              <a:t> tvořila na Slovensku skupina Elán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výrazné osobnosti skupiny: Jožo Ráž</a:t>
            </a:r>
          </a:p>
          <a:p>
            <a:pPr>
              <a:buNone/>
            </a:pPr>
            <a:r>
              <a:rPr lang="cs-CZ" dirty="0" smtClean="0"/>
              <a:t>	a </a:t>
            </a:r>
            <a:r>
              <a:rPr lang="cs-CZ" dirty="0" err="1" smtClean="0"/>
              <a:t>Vašo</a:t>
            </a:r>
            <a:r>
              <a:rPr lang="cs-CZ" dirty="0" smtClean="0"/>
              <a:t> </a:t>
            </a:r>
            <a:r>
              <a:rPr lang="cs-CZ" dirty="0" err="1" smtClean="0"/>
              <a:t>Patejdl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1800" dirty="0" err="1" smtClean="0"/>
              <a:t>Ak</a:t>
            </a:r>
            <a:r>
              <a:rPr lang="cs-CZ" sz="1800" dirty="0" smtClean="0"/>
              <a:t> </a:t>
            </a:r>
            <a:r>
              <a:rPr lang="cs-CZ" sz="1800" dirty="0" err="1" smtClean="0"/>
              <a:t>nie</a:t>
            </a:r>
            <a:r>
              <a:rPr lang="cs-CZ" sz="1800" dirty="0" smtClean="0"/>
              <a:t> si </a:t>
            </a:r>
            <a:r>
              <a:rPr lang="cs-CZ" sz="1800" dirty="0" err="1" smtClean="0"/>
              <a:t>moja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?v=9nvmXIMEODk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				Voda </a:t>
            </a:r>
            <a:r>
              <a:rPr lang="cs-CZ" sz="1800" dirty="0" err="1" smtClean="0"/>
              <a:t>čo</a:t>
            </a:r>
            <a:r>
              <a:rPr lang="cs-CZ" sz="1800" dirty="0" smtClean="0"/>
              <a:t> </a:t>
            </a:r>
            <a:r>
              <a:rPr lang="cs-CZ" sz="1800" dirty="0" err="1" smtClean="0"/>
              <a:t>ma</a:t>
            </a:r>
            <a:r>
              <a:rPr lang="cs-CZ" sz="1800" dirty="0" smtClean="0"/>
              <a:t> drží nad vodou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?v=pN1niSFqfQ4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/>
              <a:t>[1]</a:t>
            </a:r>
            <a:r>
              <a:rPr lang="cs-CZ" sz="1600" dirty="0" smtClean="0"/>
              <a:t> </a:t>
            </a:r>
            <a:r>
              <a:rPr lang="en-US" sz="1600" dirty="0" smtClean="0"/>
              <a:t>		</a:t>
            </a:r>
            <a:r>
              <a:rPr lang="cs-CZ" sz="1600" dirty="0" smtClean="0"/>
              <a:t>CHARALAMBIDIS, </a:t>
            </a:r>
            <a:r>
              <a:rPr lang="cs-CZ" sz="1600" dirty="0" err="1" smtClean="0"/>
              <a:t>Alexandros</a:t>
            </a:r>
            <a:r>
              <a:rPr lang="cs-CZ" sz="1600" dirty="0" smtClean="0"/>
              <a:t>, Jiří PILKA a Zbyněk CÍSAŘ. Hudební </a:t>
            </a:r>
            <a:r>
              <a:rPr lang="en-US" sz="1600" dirty="0" smtClean="0"/>
              <a:t> 	</a:t>
            </a:r>
            <a:r>
              <a:rPr lang="cs-CZ" sz="1600" dirty="0" smtClean="0"/>
              <a:t>výchova pro 9. ročník základní školy.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</a:t>
            </a:r>
            <a:r>
              <a:rPr lang="en-US" sz="1600" dirty="0" smtClean="0"/>
              <a:t>	</a:t>
            </a:r>
            <a:r>
              <a:rPr lang="cs-CZ" sz="1600" dirty="0" smtClean="0"/>
              <a:t>pedagogické nakladatelství, 1998, s. 1</a:t>
            </a:r>
            <a:r>
              <a:rPr lang="en-US" sz="1600" dirty="0" smtClean="0"/>
              <a:t>12</a:t>
            </a:r>
            <a:r>
              <a:rPr lang="cs-CZ" sz="1600" dirty="0" smtClean="0"/>
              <a:t>. SBN 80-7235-012-9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[2]	</a:t>
            </a:r>
            <a:r>
              <a:rPr lang="en-US" sz="1600" smtClean="0"/>
              <a:t>	</a:t>
            </a:r>
            <a:r>
              <a:rPr lang="en-US" sz="1600" smtClean="0"/>
              <a:t>Miroslav</a:t>
            </a:r>
            <a:r>
              <a:rPr lang="en-US" sz="1600" dirty="0" smtClean="0"/>
              <a:t> </a:t>
            </a:r>
            <a:r>
              <a:rPr lang="en-US" sz="1600" dirty="0" err="1" smtClean="0"/>
              <a:t>Žbirka</a:t>
            </a:r>
            <a:r>
              <a:rPr lang="en-US" sz="1600" dirty="0" smtClean="0"/>
              <a:t>. In: Wikipedia: the free encyclopedia [online]. San 	Francisco (CA): Wikimedia Foundation, 2009 [cit. 2013-04-09].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	z: http://</a:t>
            </a:r>
            <a:r>
              <a:rPr lang="en-US" sz="1600" dirty="0" err="1" smtClean="0"/>
              <a:t>cs.wikipedia.org</a:t>
            </a:r>
            <a:r>
              <a:rPr lang="en-US" sz="1600" dirty="0" smtClean="0"/>
              <a:t>/wiki/</a:t>
            </a:r>
            <a:r>
              <a:rPr lang="en-US" sz="1600" dirty="0" err="1" smtClean="0"/>
              <a:t>Miroslav_Žbirka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[3]		</a:t>
            </a:r>
            <a:r>
              <a:rPr lang="en-US" sz="1600" dirty="0" smtClean="0"/>
              <a:t>Osobnosti.cz</a:t>
            </a:r>
            <a:r>
              <a:rPr lang="en-US" sz="1600" dirty="0" smtClean="0"/>
              <a:t>: </a:t>
            </a:r>
            <a:r>
              <a:rPr lang="en-US" sz="1600" dirty="0" err="1" smtClean="0"/>
              <a:t>Marika</a:t>
            </a:r>
            <a:r>
              <a:rPr lang="en-US" sz="1600" dirty="0" smtClean="0"/>
              <a:t> </a:t>
            </a:r>
            <a:r>
              <a:rPr lang="en-US" sz="1600" dirty="0" err="1" smtClean="0"/>
              <a:t>Gombitová</a:t>
            </a:r>
            <a:r>
              <a:rPr lang="en-US" sz="1600" dirty="0" smtClean="0"/>
              <a:t>. Tiscali.cz [online]. 1996-2013 [cit. 2013-	04-09].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http://www.osobnosti.cz/marika-gombitova.php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[4]		</a:t>
            </a:r>
            <a:r>
              <a:rPr lang="en-US" sz="1600" dirty="0" smtClean="0"/>
              <a:t>Osobnosti.cz</a:t>
            </a:r>
            <a:r>
              <a:rPr lang="en-US" sz="1600" dirty="0" smtClean="0"/>
              <a:t>: Peter Nagy. Tiscali.cz [online]. 1996-2013 [cit. 2013-04-09]. 	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http://www.osobnosti.cz/peter-nagy.php</a:t>
            </a:r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1337</TotalTime>
  <Words>130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ANOTACE</vt:lpstr>
      <vt:lpstr>Miroslav Žbirka</vt:lpstr>
      <vt:lpstr>Marika Gombitová</vt:lpstr>
      <vt:lpstr>Peter Nagy</vt:lpstr>
      <vt:lpstr>Elán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144</cp:revision>
  <dcterms:created xsi:type="dcterms:W3CDTF">2013-03-22T14:03:19Z</dcterms:created>
  <dcterms:modified xsi:type="dcterms:W3CDTF">2013-05-28T18:19:05Z</dcterms:modified>
</cp:coreProperties>
</file>