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30" r:id="rId2"/>
    <p:sldId id="331" r:id="rId3"/>
    <p:sldId id="332" r:id="rId4"/>
    <p:sldId id="333" r:id="rId5"/>
    <p:sldId id="334" r:id="rId6"/>
    <p:sldId id="335" r:id="rId7"/>
    <p:sldId id="33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63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</a:t>
            </a:r>
            <a:r>
              <a:rPr lang="en-US" sz="2800" b="1" dirty="0" smtClean="0"/>
              <a:t>10</a:t>
            </a:r>
            <a:r>
              <a:rPr lang="cs-CZ" sz="2800" b="1" dirty="0" smtClean="0"/>
              <a:t>_</a:t>
            </a:r>
          </a:p>
          <a:p>
            <a:pPr algn="l"/>
            <a:r>
              <a:rPr lang="cs-CZ" sz="2800" b="1" dirty="0" smtClean="0"/>
              <a:t>Č. projektu:</a:t>
            </a:r>
            <a:r>
              <a:rPr lang="cs-CZ" sz="2800" b="1" smtClean="0"/>
              <a:t>	OP VK </a:t>
            </a:r>
            <a:r>
              <a:rPr lang="cs-CZ" sz="2800" b="1" dirty="0" smtClean="0"/>
              <a:t>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70. – 80. lét</a:t>
            </a:r>
            <a:r>
              <a:rPr lang="en-US" dirty="0" smtClean="0"/>
              <a:t>a</a:t>
            </a:r>
            <a:r>
              <a:rPr lang="cs-CZ" dirty="0" smtClean="0"/>
              <a:t> – Opakovací test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opakovací test, vyhodnocení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6117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Opakovací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071678"/>
            <a:ext cx="8715436" cy="5189530"/>
          </a:xfrm>
        </p:spPr>
        <p:txBody>
          <a:bodyPr>
            <a:noAutofit/>
          </a:bodyPr>
          <a:lstStyle/>
          <a:p>
            <a:pPr marL="578358" indent="-514350">
              <a:buFont typeface="+mj-lt"/>
              <a:buAutoNum type="arabicParenR"/>
            </a:pPr>
            <a:r>
              <a:rPr lang="cs-CZ" sz="2000" dirty="0" smtClean="0"/>
              <a:t>Kdo se </a:t>
            </a:r>
            <a:r>
              <a:rPr lang="cs-CZ" sz="2000" u="sng" dirty="0" smtClean="0"/>
              <a:t>řadí</a:t>
            </a:r>
            <a:r>
              <a:rPr lang="cs-CZ" sz="2000" dirty="0" smtClean="0"/>
              <a:t> mezi hlavní představitele českého </a:t>
            </a:r>
            <a:r>
              <a:rPr lang="cs-CZ" sz="2000" dirty="0" err="1" smtClean="0"/>
              <a:t>big</a:t>
            </a:r>
            <a:r>
              <a:rPr lang="cs-CZ" sz="2000" dirty="0" smtClean="0"/>
              <a:t> beatu v 70. </a:t>
            </a:r>
            <a:br>
              <a:rPr lang="cs-CZ" sz="2000" dirty="0" smtClean="0"/>
            </a:br>
            <a:r>
              <a:rPr lang="cs-CZ" sz="2000" dirty="0" smtClean="0"/>
              <a:t>a 80. letech?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err="1" smtClean="0"/>
              <a:t>Olympic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000" dirty="0" err="1" smtClean="0"/>
              <a:t>Blue</a:t>
            </a:r>
            <a:r>
              <a:rPr lang="cs-CZ" sz="2000" dirty="0" smtClean="0"/>
              <a:t> </a:t>
            </a:r>
            <a:r>
              <a:rPr lang="cs-CZ" sz="2000" dirty="0" err="1" smtClean="0"/>
              <a:t>Effect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000" dirty="0" err="1" smtClean="0"/>
              <a:t>Arakain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endParaRPr lang="cs-CZ" sz="2000" dirty="0" smtClean="0"/>
          </a:p>
          <a:p>
            <a:pPr marL="578358" indent="-514350">
              <a:buFont typeface="+mj-lt"/>
              <a:buAutoNum type="arabicParenR" startAt="2"/>
            </a:pPr>
            <a:r>
              <a:rPr lang="cs-CZ" sz="2000" dirty="0" smtClean="0"/>
              <a:t>Kdo se </a:t>
            </a:r>
            <a:r>
              <a:rPr lang="cs-CZ" sz="2000" u="sng" dirty="0" smtClean="0"/>
              <a:t>neřadí</a:t>
            </a:r>
            <a:r>
              <a:rPr lang="cs-CZ" sz="2000" dirty="0" smtClean="0"/>
              <a:t> mezi představitele české folkové </a:t>
            </a:r>
            <a:br>
              <a:rPr lang="cs-CZ" sz="2000" dirty="0" smtClean="0"/>
            </a:br>
            <a:r>
              <a:rPr lang="cs-CZ" sz="2000" dirty="0" smtClean="0"/>
              <a:t>a country hudby v 70. a 80. letech?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Jaromír </a:t>
            </a:r>
            <a:r>
              <a:rPr lang="cs-CZ" sz="2000" dirty="0" err="1" smtClean="0"/>
              <a:t>Nohavica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Radim Hladík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err="1" smtClean="0"/>
              <a:t>Spiritual</a:t>
            </a:r>
            <a:r>
              <a:rPr lang="cs-CZ" sz="2000" dirty="0" smtClean="0"/>
              <a:t> Kvintet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Brontosauři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400" dirty="0" smtClean="0"/>
              <a:t>Jiří </a:t>
            </a:r>
            <a:r>
              <a:rPr lang="cs-CZ" sz="2400" dirty="0" err="1" smtClean="0"/>
              <a:t>Schelinger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1000108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správné odpovědi u otázek č. 1 – 8. </a:t>
            </a:r>
          </a:p>
          <a:p>
            <a:r>
              <a:rPr lang="cs-CZ" dirty="0" smtClean="0"/>
              <a:t>POZOR - otázka číslo 1, 2, 4 a 8 má více správných odpovědí.</a:t>
            </a:r>
          </a:p>
          <a:p>
            <a:r>
              <a:rPr lang="cs-CZ" dirty="0" smtClean="0"/>
              <a:t>Za správnou odpověď získáváš 1 </a:t>
            </a:r>
            <a:r>
              <a:rPr lang="cs-CZ" dirty="0" err="1" smtClean="0"/>
              <a:t>b</a:t>
            </a:r>
            <a:r>
              <a:rPr lang="cs-CZ" dirty="0" smtClean="0"/>
              <a:t>. a za špatnou odpověď  -1b.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32614"/>
          </a:xfrm>
        </p:spPr>
        <p:txBody>
          <a:bodyPr/>
          <a:lstStyle/>
          <a:p>
            <a:pPr algn="ctr"/>
            <a:r>
              <a:rPr lang="cs-CZ" b="1" dirty="0" smtClean="0"/>
              <a:t>Opakovací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286000"/>
            <a:ext cx="9001156" cy="4572000"/>
          </a:xfrm>
        </p:spPr>
        <p:txBody>
          <a:bodyPr>
            <a:normAutofit/>
          </a:bodyPr>
          <a:lstStyle/>
          <a:p>
            <a:pPr marL="578358" indent="-514350">
              <a:buFont typeface="+mj-lt"/>
              <a:buAutoNum type="arabicParenR" startAt="3"/>
            </a:pPr>
            <a:r>
              <a:rPr lang="cs-CZ" sz="2200" dirty="0" smtClean="0"/>
              <a:t>Kdo je zpěvákem hitů jako: Lady Karneval, Trezor a Být stále mlád?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200" dirty="0" smtClean="0"/>
              <a:t>Václav </a:t>
            </a:r>
            <a:r>
              <a:rPr lang="cs-CZ" sz="2200" dirty="0" err="1" smtClean="0"/>
              <a:t>Neckář</a:t>
            </a:r>
            <a:endParaRPr lang="cs-CZ" sz="22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200" dirty="0" smtClean="0"/>
              <a:t>Karel </a:t>
            </a:r>
            <a:r>
              <a:rPr lang="cs-CZ" sz="2200" dirty="0" err="1" smtClean="0"/>
              <a:t>Gott</a:t>
            </a:r>
            <a:endParaRPr lang="cs-CZ" sz="22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200" dirty="0" smtClean="0"/>
              <a:t>Waldemar Matuška</a:t>
            </a:r>
          </a:p>
          <a:p>
            <a:pPr marL="578358" indent="-514350">
              <a:buFont typeface="+mj-lt"/>
              <a:buAutoNum type="alphaLcParenR"/>
            </a:pPr>
            <a:endParaRPr lang="cs-CZ" sz="2200" dirty="0" smtClean="0"/>
          </a:p>
          <a:p>
            <a:pPr marL="578358" indent="-514350">
              <a:buFont typeface="+mj-lt"/>
              <a:buAutoNum type="arabicParenR" startAt="4"/>
            </a:pPr>
            <a:r>
              <a:rPr lang="cs-CZ" sz="2200" dirty="0" smtClean="0"/>
              <a:t>Jaké skupiny jsou představitelé českého </a:t>
            </a:r>
            <a:r>
              <a:rPr lang="cs-CZ" sz="2200" dirty="0" err="1" smtClean="0"/>
              <a:t>hard</a:t>
            </a:r>
            <a:r>
              <a:rPr lang="cs-CZ" sz="2200" dirty="0" smtClean="0"/>
              <a:t> rocku v 70. </a:t>
            </a:r>
            <a:br>
              <a:rPr lang="cs-CZ" sz="2200" dirty="0" smtClean="0"/>
            </a:br>
            <a:r>
              <a:rPr lang="cs-CZ" sz="2200" dirty="0" smtClean="0"/>
              <a:t>a 80. letech?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200" dirty="0" smtClean="0"/>
              <a:t>Citron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200" dirty="0" err="1" smtClean="0"/>
              <a:t>Olympic</a:t>
            </a:r>
            <a:endParaRPr lang="cs-CZ" sz="22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200" dirty="0" smtClean="0"/>
              <a:t>Katapult</a:t>
            </a:r>
          </a:p>
          <a:p>
            <a:pPr marL="578358" indent="-514350">
              <a:buFont typeface="+mj-lt"/>
              <a:buAutoNum type="alphaLcParenR"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1071546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správné odpovědi u otázek č. 1 – 8. </a:t>
            </a:r>
          </a:p>
          <a:p>
            <a:r>
              <a:rPr lang="cs-CZ" dirty="0" smtClean="0"/>
              <a:t>POZOR - otázka číslo 1, 2, 4 a 8 má více správných odpovědí.</a:t>
            </a:r>
          </a:p>
          <a:p>
            <a:r>
              <a:rPr lang="cs-CZ" dirty="0" smtClean="0"/>
              <a:t>Za správnou odpověď získáváš 1 </a:t>
            </a:r>
            <a:r>
              <a:rPr lang="cs-CZ" dirty="0" err="1" smtClean="0"/>
              <a:t>b</a:t>
            </a:r>
            <a:r>
              <a:rPr lang="cs-CZ" dirty="0" smtClean="0"/>
              <a:t>. a za špatnou odpověď  -1b.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32614"/>
          </a:xfrm>
        </p:spPr>
        <p:txBody>
          <a:bodyPr/>
          <a:lstStyle/>
          <a:p>
            <a:pPr algn="ctr"/>
            <a:r>
              <a:rPr lang="cs-CZ" b="1" dirty="0" smtClean="0"/>
              <a:t>Opakovací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286000"/>
            <a:ext cx="8229600" cy="4572000"/>
          </a:xfrm>
        </p:spPr>
        <p:txBody>
          <a:bodyPr>
            <a:normAutofit/>
          </a:bodyPr>
          <a:lstStyle/>
          <a:p>
            <a:pPr marL="578358" indent="-514350">
              <a:buFont typeface="+mj-lt"/>
              <a:buAutoNum type="arabicParenR" startAt="5"/>
            </a:pPr>
            <a:r>
              <a:rPr lang="cs-CZ" sz="2000" dirty="0" smtClean="0"/>
              <a:t>Jak se jmenuje zpěvačka, která část své kariéry zpívala s </a:t>
            </a:r>
            <a:r>
              <a:rPr lang="cs-CZ" sz="2000" dirty="0" err="1" smtClean="0"/>
              <a:t>Kotvaldem</a:t>
            </a:r>
            <a:r>
              <a:rPr lang="cs-CZ" sz="2000" dirty="0" smtClean="0"/>
              <a:t> a Hložkem?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Helena Vondráčková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Bára </a:t>
            </a:r>
            <a:r>
              <a:rPr lang="cs-CZ" sz="2000" dirty="0" err="1" smtClean="0"/>
              <a:t>Basiková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Hana </a:t>
            </a:r>
            <a:r>
              <a:rPr lang="cs-CZ" sz="2000" dirty="0" err="1" smtClean="0"/>
              <a:t>Zagorová</a:t>
            </a:r>
            <a:endParaRPr lang="cs-CZ" sz="2000" dirty="0" smtClean="0"/>
          </a:p>
          <a:p>
            <a:pPr marL="578358" indent="-514350">
              <a:buNone/>
            </a:pPr>
            <a:endParaRPr lang="cs-CZ" sz="2000" dirty="0" smtClean="0"/>
          </a:p>
          <a:p>
            <a:pPr marL="578358" indent="-514350">
              <a:buFont typeface="+mj-lt"/>
              <a:buAutoNum type="arabicParenR" startAt="6"/>
            </a:pPr>
            <a:r>
              <a:rPr lang="cs-CZ" sz="2000" dirty="0" smtClean="0"/>
              <a:t>Který z uvedených interpretů je představitelem českého reggae?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Laura a její tygři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err="1" smtClean="0"/>
              <a:t>Yo</a:t>
            </a:r>
            <a:r>
              <a:rPr lang="cs-CZ" sz="2000" dirty="0" smtClean="0"/>
              <a:t>-</a:t>
            </a:r>
            <a:r>
              <a:rPr lang="cs-CZ" sz="2000" dirty="0" err="1" smtClean="0"/>
              <a:t>Yo</a:t>
            </a:r>
            <a:r>
              <a:rPr lang="cs-CZ" sz="2000" dirty="0" smtClean="0"/>
              <a:t> Band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Pražský výběr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1142984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správné odpovědi u otázek č. 1 – 8. </a:t>
            </a:r>
          </a:p>
          <a:p>
            <a:r>
              <a:rPr lang="cs-CZ" dirty="0" smtClean="0"/>
              <a:t>POZOR - otázka číslo 1, 2, 4 a 8 má více správných odpovědí.</a:t>
            </a:r>
          </a:p>
          <a:p>
            <a:r>
              <a:rPr lang="cs-CZ" dirty="0" smtClean="0"/>
              <a:t>Za správnou odpověď získáváš 1 </a:t>
            </a:r>
            <a:r>
              <a:rPr lang="cs-CZ" dirty="0" err="1" smtClean="0"/>
              <a:t>b</a:t>
            </a:r>
            <a:r>
              <a:rPr lang="cs-CZ" dirty="0" smtClean="0"/>
              <a:t>. a za špatnou odpověď  -1b.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5183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Opakovací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78358" indent="-514350">
              <a:buFont typeface="+mj-lt"/>
              <a:buAutoNum type="arabicParenR" startAt="7"/>
            </a:pPr>
            <a:r>
              <a:rPr lang="cs-CZ" sz="2000" dirty="0" smtClean="0"/>
              <a:t>Jak se jmenuje skupina hrající styl </a:t>
            </a:r>
            <a:r>
              <a:rPr lang="cs-CZ" sz="2000" dirty="0" err="1" smtClean="0"/>
              <a:t>heavy</a:t>
            </a:r>
            <a:r>
              <a:rPr lang="cs-CZ" sz="2000" dirty="0" smtClean="0"/>
              <a:t> metal (zpěvák Aleš </a:t>
            </a:r>
            <a:r>
              <a:rPr lang="cs-CZ" sz="2000" dirty="0" err="1" smtClean="0"/>
              <a:t>Brichta</a:t>
            </a:r>
            <a:r>
              <a:rPr lang="cs-CZ" sz="2000" dirty="0" smtClean="0"/>
              <a:t>)?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Citron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Katapult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err="1" smtClean="0"/>
              <a:t>Arakain</a:t>
            </a:r>
            <a:endParaRPr lang="cs-CZ" sz="2000" dirty="0" smtClean="0"/>
          </a:p>
          <a:p>
            <a:pPr marL="578358" indent="-514350">
              <a:buNone/>
            </a:pPr>
            <a:endParaRPr lang="cs-CZ" sz="2000" dirty="0" smtClean="0"/>
          </a:p>
          <a:p>
            <a:pPr marL="578358" indent="-514350">
              <a:buFont typeface="+mj-lt"/>
              <a:buAutoNum type="arabicParenR" startAt="8"/>
            </a:pPr>
            <a:r>
              <a:rPr lang="cs-CZ" sz="2000" dirty="0" smtClean="0"/>
              <a:t>Kdo patří mezi významné představitele slovenské hudební scény 70. a 80. let?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Miroslav </a:t>
            </a:r>
            <a:r>
              <a:rPr lang="cs-CZ" sz="2000" dirty="0" err="1" smtClean="0"/>
              <a:t>Žbirka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No </a:t>
            </a:r>
            <a:r>
              <a:rPr lang="cs-CZ" sz="2000" dirty="0" err="1" smtClean="0"/>
              <a:t>name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Marika </a:t>
            </a:r>
            <a:r>
              <a:rPr lang="cs-CZ" sz="2000" dirty="0" err="1" smtClean="0"/>
              <a:t>Gombitová</a:t>
            </a:r>
            <a:endParaRPr lang="cs-CZ" sz="2000" dirty="0" smtClean="0"/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Jožo Ráž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err="1" smtClean="0"/>
              <a:t>Wabi</a:t>
            </a:r>
            <a:r>
              <a:rPr lang="cs-CZ" sz="2000" dirty="0" smtClean="0"/>
              <a:t> Daněk</a:t>
            </a:r>
          </a:p>
          <a:p>
            <a:pPr marL="578358" indent="-514350">
              <a:buFont typeface="+mj-lt"/>
              <a:buAutoNum type="alphaLcParenR"/>
            </a:pPr>
            <a:r>
              <a:rPr lang="cs-CZ" sz="2000" dirty="0" smtClean="0"/>
              <a:t>Peter </a:t>
            </a:r>
            <a:r>
              <a:rPr lang="cs-CZ" sz="2000" dirty="0" err="1" smtClean="0"/>
              <a:t>Nagy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928670"/>
            <a:ext cx="814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Zakroužkuj správné odpovědi u otázek č. 1 – 8. </a:t>
            </a:r>
          </a:p>
          <a:p>
            <a:r>
              <a:rPr lang="cs-CZ" dirty="0" smtClean="0"/>
              <a:t>POZOR - otázka číslo 1, 2, 4 a 8 má více správných odpovědí.</a:t>
            </a:r>
          </a:p>
          <a:p>
            <a:r>
              <a:rPr lang="cs-CZ" dirty="0" smtClean="0"/>
              <a:t>Za správnou odpověď získáváš 1 </a:t>
            </a:r>
            <a:r>
              <a:rPr lang="cs-CZ" dirty="0" err="1" smtClean="0"/>
              <a:t>b</a:t>
            </a:r>
            <a:r>
              <a:rPr lang="cs-CZ" dirty="0" smtClean="0"/>
              <a:t>. a za špatnou odpověď  -1b.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Vyhodnocení testu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Maximální počet: 15 bodů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Hodnocení:</a:t>
            </a:r>
          </a:p>
          <a:p>
            <a:pPr>
              <a:buNone/>
            </a:pPr>
            <a:r>
              <a:rPr lang="cs-CZ" dirty="0" smtClean="0"/>
              <a:t>14 – 15 </a:t>
            </a:r>
            <a:r>
              <a:rPr lang="cs-CZ" dirty="0" err="1" smtClean="0"/>
              <a:t>b</a:t>
            </a:r>
            <a:r>
              <a:rPr lang="cs-CZ" dirty="0" smtClean="0"/>
              <a:t>. = 1</a:t>
            </a:r>
          </a:p>
          <a:p>
            <a:pPr>
              <a:buNone/>
            </a:pPr>
            <a:r>
              <a:rPr lang="cs-CZ" dirty="0" smtClean="0"/>
              <a:t>12 – 13 </a:t>
            </a:r>
            <a:r>
              <a:rPr lang="cs-CZ" dirty="0" err="1" smtClean="0"/>
              <a:t>b</a:t>
            </a:r>
            <a:r>
              <a:rPr lang="cs-CZ" dirty="0" smtClean="0"/>
              <a:t>. = 2</a:t>
            </a:r>
          </a:p>
          <a:p>
            <a:pPr>
              <a:buNone/>
            </a:pPr>
            <a:r>
              <a:rPr lang="cs-CZ" dirty="0" smtClean="0"/>
              <a:t>10 – 11 </a:t>
            </a:r>
            <a:r>
              <a:rPr lang="cs-CZ" dirty="0" err="1" smtClean="0"/>
              <a:t>b</a:t>
            </a:r>
            <a:r>
              <a:rPr lang="cs-CZ" dirty="0" smtClean="0"/>
              <a:t>. = 3</a:t>
            </a:r>
          </a:p>
          <a:p>
            <a:pPr>
              <a:buNone/>
            </a:pPr>
            <a:r>
              <a:rPr lang="cs-CZ" dirty="0" smtClean="0"/>
              <a:t>  8  –  9 </a:t>
            </a:r>
            <a:r>
              <a:rPr lang="cs-CZ" dirty="0" err="1" smtClean="0"/>
              <a:t>b</a:t>
            </a:r>
            <a:r>
              <a:rPr lang="cs-CZ" dirty="0" smtClean="0"/>
              <a:t>. = 4</a:t>
            </a:r>
          </a:p>
          <a:p>
            <a:pPr>
              <a:buNone/>
            </a:pPr>
            <a:r>
              <a:rPr lang="cs-CZ" dirty="0" smtClean="0"/>
              <a:t>  0  –  7 </a:t>
            </a:r>
            <a:r>
              <a:rPr lang="cs-CZ" dirty="0" err="1" smtClean="0"/>
              <a:t>b</a:t>
            </a:r>
            <a:r>
              <a:rPr lang="cs-CZ" dirty="0" smtClean="0"/>
              <a:t>. = 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1336</TotalTime>
  <Words>388</Words>
  <Application>Microsoft Office PowerPoint</Application>
  <PresentationFormat>Předvádění na obrazovce (4:3)</PresentationFormat>
  <Paragraphs>89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ANOTACE</vt:lpstr>
      <vt:lpstr>Opakovací test</vt:lpstr>
      <vt:lpstr>Opakovací test</vt:lpstr>
      <vt:lpstr>Opakovací test</vt:lpstr>
      <vt:lpstr>Opakovací test</vt:lpstr>
      <vt:lpstr>Vyhodnocení testu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143</cp:revision>
  <dcterms:created xsi:type="dcterms:W3CDTF">2013-03-22T14:03:19Z</dcterms:created>
  <dcterms:modified xsi:type="dcterms:W3CDTF">2013-05-28T18:13:38Z</dcterms:modified>
</cp:coreProperties>
</file>