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1" r:id="rId2"/>
    <p:sldId id="262" r:id="rId3"/>
    <p:sldId id="263" r:id="rId4"/>
    <p:sldId id="265" r:id="rId5"/>
    <p:sldId id="264" r:id="rId6"/>
    <p:sldId id="29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63" autoAdjust="0"/>
    <p:restoredTop sz="93576" autoAdjust="0"/>
  </p:normalViewPr>
  <p:slideViewPr>
    <p:cSldViewPr>
      <p:cViewPr varScale="1">
        <p:scale>
          <a:sx n="70" d="100"/>
          <a:sy n="70" d="100"/>
        </p:scale>
        <p:origin x="-117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8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oNiNwesMxY" TargetMode="External"/><Relationship Id="rId2" Type="http://schemas.openxmlformats.org/officeDocument/2006/relationships/hyperlink" Target="http://www.youtube.com/watch?v=0ndFzqaVHi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QBGL1lr7gHE" TargetMode="External"/><Relationship Id="rId4" Type="http://schemas.openxmlformats.org/officeDocument/2006/relationships/hyperlink" Target="http://www.youtube.com/watch?v=ckNMjjxNWGk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14282" y="1285860"/>
            <a:ext cx="8715436" cy="3143272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Název školy:	Základní škola </a:t>
            </a:r>
            <a:r>
              <a:rPr lang="cs-CZ" sz="2800" b="1" dirty="0" err="1" smtClean="0"/>
              <a:t>Netvořice</a:t>
            </a:r>
            <a:endParaRPr lang="cs-CZ" sz="2800" b="1" dirty="0" smtClean="0"/>
          </a:p>
          <a:p>
            <a:pPr algn="l"/>
            <a:r>
              <a:rPr lang="cs-CZ" sz="2800" b="1" dirty="0" smtClean="0"/>
              <a:t>Autor:		Mgr. Ludmila </a:t>
            </a:r>
            <a:r>
              <a:rPr lang="cs-CZ" sz="2800" b="1" dirty="0" err="1" smtClean="0"/>
              <a:t>Vodehnalová</a:t>
            </a:r>
            <a:endParaRPr lang="cs-CZ" sz="2800" b="1" dirty="0" smtClean="0"/>
          </a:p>
          <a:p>
            <a:pPr algn="l"/>
            <a:r>
              <a:rPr lang="cs-CZ" sz="2800" b="1" dirty="0" smtClean="0"/>
              <a:t>Název:		VY_32_INOVACE_02_</a:t>
            </a:r>
          </a:p>
          <a:p>
            <a:pPr algn="l"/>
            <a:r>
              <a:rPr lang="cs-CZ" sz="2800" b="1" dirty="0" smtClean="0"/>
              <a:t>Č. projektu:	OP VK 1.4</a:t>
            </a:r>
          </a:p>
          <a:p>
            <a:pPr algn="l"/>
            <a:r>
              <a:rPr lang="cs-CZ" sz="2800" b="1" dirty="0" smtClean="0"/>
              <a:t>Téma:		70. – 80. léta v české moderní 				populární hudbě</a:t>
            </a:r>
          </a:p>
          <a:p>
            <a:pPr algn="l"/>
            <a:endParaRPr lang="cs-CZ" sz="2800" b="1" dirty="0" smtClean="0"/>
          </a:p>
          <a:p>
            <a:pPr algn="l"/>
            <a:endParaRPr lang="cs-CZ" sz="2800" b="1" dirty="0" smtClean="0"/>
          </a:p>
          <a:p>
            <a:pPr algn="l"/>
            <a:endParaRPr lang="cs-CZ" sz="2800" b="1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7158" y="5214950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70. – 80. léta – </a:t>
            </a:r>
            <a:r>
              <a:rPr lang="cs-CZ" dirty="0" err="1" smtClean="0"/>
              <a:t>big</a:t>
            </a:r>
            <a:r>
              <a:rPr lang="cs-CZ" dirty="0" smtClean="0"/>
              <a:t> beat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9.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</a:t>
            </a:r>
            <a:r>
              <a:rPr lang="cs-CZ" dirty="0" err="1" smtClean="0"/>
              <a:t>big</a:t>
            </a:r>
            <a:r>
              <a:rPr lang="cs-CZ" dirty="0" smtClean="0"/>
              <a:t> beat, </a:t>
            </a:r>
            <a:r>
              <a:rPr lang="cs-CZ" dirty="0" err="1" smtClean="0"/>
              <a:t>Olympic</a:t>
            </a:r>
            <a:r>
              <a:rPr lang="cs-CZ" dirty="0" smtClean="0"/>
              <a:t>, </a:t>
            </a:r>
            <a:r>
              <a:rPr lang="cs-CZ" dirty="0" err="1" smtClean="0"/>
              <a:t>Blue</a:t>
            </a:r>
            <a:r>
              <a:rPr lang="cs-CZ" dirty="0" smtClean="0"/>
              <a:t> </a:t>
            </a:r>
            <a:r>
              <a:rPr lang="cs-CZ" dirty="0" err="1" smtClean="0"/>
              <a:t>Effect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Big</a:t>
            </a:r>
            <a:r>
              <a:rPr lang="cs-CZ" b="1" dirty="0" smtClean="0"/>
              <a:t> beat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686800" cy="4572000"/>
          </a:xfrm>
        </p:spPr>
        <p:txBody>
          <a:bodyPr/>
          <a:lstStyle/>
          <a:p>
            <a:r>
              <a:rPr lang="en-US" dirty="0" smtClean="0"/>
              <a:t>h</a:t>
            </a:r>
            <a:r>
              <a:rPr lang="cs-CZ" dirty="0" err="1" smtClean="0"/>
              <a:t>udební</a:t>
            </a:r>
            <a:r>
              <a:rPr lang="cs-CZ" dirty="0" smtClean="0"/>
              <a:t> scéna 70. a 80. let pokračovala tím, co začalo v 60. letech – tedy </a:t>
            </a:r>
            <a:r>
              <a:rPr lang="cs-CZ" dirty="0" err="1" smtClean="0"/>
              <a:t>big</a:t>
            </a:r>
            <a:r>
              <a:rPr lang="cs-CZ" dirty="0" smtClean="0"/>
              <a:t> beatem</a:t>
            </a:r>
            <a:r>
              <a:rPr lang="en-US" dirty="0" smtClean="0"/>
              <a:t> 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en-US" dirty="0" smtClean="0"/>
              <a:t>h</a:t>
            </a:r>
            <a:r>
              <a:rPr lang="cs-CZ" dirty="0" err="1" smtClean="0"/>
              <a:t>lavní</a:t>
            </a:r>
            <a:r>
              <a:rPr lang="cs-CZ" dirty="0" smtClean="0"/>
              <a:t> představitelé: </a:t>
            </a:r>
            <a:br>
              <a:rPr lang="cs-CZ" dirty="0" smtClean="0"/>
            </a:br>
            <a:r>
              <a:rPr lang="cs-CZ" dirty="0" err="1" smtClean="0"/>
              <a:t>Olympic</a:t>
            </a:r>
            <a:r>
              <a:rPr lang="cs-CZ" dirty="0" smtClean="0"/>
              <a:t> </a:t>
            </a:r>
            <a:r>
              <a:rPr lang="cs-CZ" sz="2200" dirty="0" smtClean="0"/>
              <a:t>– založen r. 1962, </a:t>
            </a:r>
            <a:r>
              <a:rPr lang="cs-CZ" sz="2200" dirty="0" err="1" smtClean="0"/>
              <a:t>frontman</a:t>
            </a:r>
            <a:r>
              <a:rPr lang="cs-CZ" sz="2200" dirty="0" smtClean="0"/>
              <a:t>: Petr Janda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Blue</a:t>
            </a:r>
            <a:r>
              <a:rPr lang="cs-CZ" dirty="0" smtClean="0"/>
              <a:t> </a:t>
            </a:r>
            <a:r>
              <a:rPr lang="cs-CZ" dirty="0" err="1" smtClean="0"/>
              <a:t>effect</a:t>
            </a:r>
            <a:r>
              <a:rPr lang="cs-CZ" dirty="0" smtClean="0"/>
              <a:t> </a:t>
            </a:r>
            <a:r>
              <a:rPr lang="cs-CZ" sz="2200" dirty="0" smtClean="0"/>
              <a:t>– založen r. 1968, </a:t>
            </a:r>
            <a:r>
              <a:rPr lang="cs-CZ" sz="2200" dirty="0" err="1" smtClean="0"/>
              <a:t>frontman</a:t>
            </a:r>
            <a:r>
              <a:rPr lang="cs-CZ" sz="2200" dirty="0" smtClean="0"/>
              <a:t>: Radim Hladík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Olympic</a:t>
            </a:r>
            <a:r>
              <a:rPr lang="cs-CZ" b="1" dirty="0" smtClean="0"/>
              <a:t>, </a:t>
            </a:r>
            <a:r>
              <a:rPr lang="cs-CZ" b="1" dirty="0" err="1" smtClean="0"/>
              <a:t>Blue</a:t>
            </a:r>
            <a:r>
              <a:rPr lang="cs-CZ" b="1" dirty="0" smtClean="0"/>
              <a:t> </a:t>
            </a:r>
            <a:r>
              <a:rPr lang="cs-CZ" b="1" dirty="0" err="1" smtClean="0"/>
              <a:t>Effect</a:t>
            </a:r>
            <a:endParaRPr lang="cs-CZ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3429000"/>
            <a:ext cx="3929063" cy="2946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0" y="4500570"/>
            <a:ext cx="4929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  </a:t>
            </a:r>
            <a:r>
              <a:rPr lang="en-US" sz="1600" b="1" dirty="0" err="1" smtClean="0"/>
              <a:t>Obr</a:t>
            </a:r>
            <a:r>
              <a:rPr lang="cs-CZ" sz="1600" b="1" dirty="0" err="1" smtClean="0"/>
              <a:t>ázek</a:t>
            </a:r>
            <a:r>
              <a:rPr lang="cs-CZ" sz="1600" b="1" dirty="0" smtClean="0"/>
              <a:t> č. 1: </a:t>
            </a:r>
            <a:r>
              <a:rPr lang="cs-CZ" sz="1600" b="1" dirty="0" err="1" smtClean="0"/>
              <a:t>Olympic</a:t>
            </a:r>
            <a:r>
              <a:rPr lang="cs-CZ" sz="1600" b="1" dirty="0" smtClean="0"/>
              <a:t> </a:t>
            </a:r>
            <a:r>
              <a:rPr lang="en-US" sz="1600" b="1" dirty="0" smtClean="0"/>
              <a:t>[</a:t>
            </a:r>
            <a:r>
              <a:rPr lang="cs-CZ" sz="1600" b="1" dirty="0" smtClean="0"/>
              <a:t>2</a:t>
            </a:r>
            <a:r>
              <a:rPr lang="en-US" sz="1600" b="1" dirty="0" smtClean="0"/>
              <a:t>]</a:t>
            </a:r>
            <a:endParaRPr lang="cs-CZ" sz="1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57752" y="6357958"/>
            <a:ext cx="4286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Obrázek č. 2: </a:t>
            </a:r>
            <a:r>
              <a:rPr lang="cs-CZ" sz="1600" b="1" dirty="0" err="1" smtClean="0"/>
              <a:t>Blue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Effect</a:t>
            </a:r>
            <a:r>
              <a:rPr lang="cs-CZ" sz="1600" b="1" dirty="0" smtClean="0"/>
              <a:t>, r. 2007 </a:t>
            </a:r>
            <a:r>
              <a:rPr lang="en-US" sz="1600" b="1" dirty="0" smtClean="0"/>
              <a:t>[</a:t>
            </a:r>
            <a:r>
              <a:rPr lang="cs-CZ" sz="1600" b="1" dirty="0" smtClean="0"/>
              <a:t>3</a:t>
            </a:r>
            <a:r>
              <a:rPr lang="en-US" dirty="0" smtClean="0"/>
              <a:t>]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043986"/>
            <a:ext cx="3786214" cy="241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Big</a:t>
            </a:r>
            <a:r>
              <a:rPr lang="cs-CZ" b="1" dirty="0" smtClean="0"/>
              <a:t> beat – </a:t>
            </a:r>
            <a:r>
              <a:rPr lang="cs-CZ" b="1" dirty="0" err="1" smtClean="0"/>
              <a:t>hud</a:t>
            </a:r>
            <a:r>
              <a:rPr lang="cs-CZ" b="1" dirty="0" smtClean="0"/>
              <a:t>. ukázky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686800" cy="5832472"/>
          </a:xfrm>
        </p:spPr>
        <p:txBody>
          <a:bodyPr>
            <a:normAutofit fontScale="70000" lnSpcReduction="20000"/>
          </a:bodyPr>
          <a:lstStyle/>
          <a:p>
            <a:r>
              <a:rPr lang="cs-CZ" sz="4200" dirty="0" err="1" smtClean="0"/>
              <a:t>Olympic</a:t>
            </a:r>
            <a:r>
              <a:rPr lang="cs-CZ" sz="4200" dirty="0" smtClean="0"/>
              <a:t> – Jasná zpráva</a:t>
            </a:r>
          </a:p>
          <a:p>
            <a:pPr>
              <a:buNone/>
            </a:pP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hlinkClick r:id="rId2"/>
              </a:rPr>
              <a:t>http://www.</a:t>
            </a:r>
            <a:r>
              <a:rPr lang="cs-CZ" sz="2800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hlinkClick r:id="rId2"/>
              </a:rPr>
              <a:t>youtube.com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hlinkClick r:id="rId2"/>
              </a:rPr>
              <a:t>/</a:t>
            </a:r>
            <a:r>
              <a:rPr lang="cs-CZ" sz="2800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hlinkClick r:id="rId2"/>
              </a:rPr>
              <a:t>watch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hlinkClick r:id="rId2"/>
              </a:rPr>
              <a:t>?v=0ndFzqaVHiE</a:t>
            </a: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endParaRPr lang="cs-CZ" sz="2200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4200" dirty="0" err="1" smtClean="0"/>
              <a:t>Olympic</a:t>
            </a:r>
            <a:r>
              <a:rPr lang="cs-CZ" sz="4200" dirty="0" smtClean="0"/>
              <a:t> – Slzy </a:t>
            </a:r>
            <a:r>
              <a:rPr lang="cs-CZ" sz="4200" dirty="0" err="1" smtClean="0"/>
              <a:t>tvý</a:t>
            </a:r>
            <a:r>
              <a:rPr lang="cs-CZ" sz="4200" dirty="0" smtClean="0"/>
              <a:t> mámy</a:t>
            </a:r>
            <a:r>
              <a:rPr lang="cs-CZ" sz="3400" dirty="0" smtClean="0"/>
              <a:t/>
            </a:r>
            <a:br>
              <a:rPr lang="cs-CZ" sz="3400" dirty="0" smtClean="0"/>
            </a:br>
            <a:r>
              <a:rPr lang="cs-CZ" sz="3400" dirty="0" smtClean="0"/>
              <a:t>	                </a:t>
            </a:r>
            <a:r>
              <a:rPr lang="cs-CZ" sz="3800" dirty="0" smtClean="0"/>
              <a:t>50 let – rok 2012 (s orchestrem)</a:t>
            </a:r>
          </a:p>
          <a:p>
            <a:pPr>
              <a:buNone/>
            </a:pPr>
            <a:r>
              <a:rPr lang="cs-CZ" sz="2800" dirty="0" smtClean="0">
                <a:hlinkClick r:id="rId3"/>
              </a:rPr>
              <a:t>http://www.</a:t>
            </a:r>
            <a:r>
              <a:rPr lang="cs-CZ" sz="2800" dirty="0" err="1" smtClean="0">
                <a:hlinkClick r:id="rId3"/>
              </a:rPr>
              <a:t>youtube.com</a:t>
            </a:r>
            <a:r>
              <a:rPr lang="cs-CZ" sz="2800" dirty="0" smtClean="0">
                <a:hlinkClick r:id="rId3"/>
              </a:rPr>
              <a:t>/</a:t>
            </a:r>
            <a:r>
              <a:rPr lang="cs-CZ" sz="2800" dirty="0" err="1" smtClean="0">
                <a:hlinkClick r:id="rId3"/>
              </a:rPr>
              <a:t>watch</a:t>
            </a:r>
            <a:r>
              <a:rPr lang="cs-CZ" sz="2800" dirty="0" smtClean="0">
                <a:hlinkClick r:id="rId3"/>
              </a:rPr>
              <a:t>?v=_</a:t>
            </a:r>
            <a:r>
              <a:rPr lang="cs-CZ" sz="2800" dirty="0" err="1" smtClean="0">
                <a:hlinkClick r:id="rId3"/>
              </a:rPr>
              <a:t>oNiNwesMxY</a:t>
            </a:r>
            <a:endParaRPr lang="cs-CZ" sz="28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3400" dirty="0" smtClean="0"/>
          </a:p>
          <a:p>
            <a:r>
              <a:rPr lang="cs-CZ" sz="4200" dirty="0" err="1" smtClean="0"/>
              <a:t>Blue</a:t>
            </a:r>
            <a:r>
              <a:rPr lang="cs-CZ" sz="4200" dirty="0" smtClean="0"/>
              <a:t> </a:t>
            </a:r>
            <a:r>
              <a:rPr lang="cs-CZ" sz="4200" dirty="0" err="1" smtClean="0"/>
              <a:t>Effect</a:t>
            </a:r>
            <a:r>
              <a:rPr lang="cs-CZ" sz="4200" dirty="0" smtClean="0"/>
              <a:t> – Slunečný hrob</a:t>
            </a:r>
          </a:p>
          <a:p>
            <a:pPr>
              <a:buNone/>
            </a:pPr>
            <a:r>
              <a:rPr lang="cs-CZ" sz="3100" dirty="0" smtClean="0">
                <a:hlinkClick r:id="rId4"/>
              </a:rPr>
              <a:t>http://www.</a:t>
            </a:r>
            <a:r>
              <a:rPr lang="cs-CZ" sz="3100" dirty="0" err="1" smtClean="0">
                <a:hlinkClick r:id="rId4"/>
              </a:rPr>
              <a:t>youtube.com</a:t>
            </a:r>
            <a:r>
              <a:rPr lang="cs-CZ" sz="3100" dirty="0" smtClean="0">
                <a:hlinkClick r:id="rId4"/>
              </a:rPr>
              <a:t>/</a:t>
            </a:r>
            <a:r>
              <a:rPr lang="cs-CZ" sz="3100" dirty="0" err="1" smtClean="0">
                <a:hlinkClick r:id="rId4"/>
              </a:rPr>
              <a:t>watch</a:t>
            </a:r>
            <a:r>
              <a:rPr lang="cs-CZ" sz="3100" dirty="0" smtClean="0">
                <a:hlinkClick r:id="rId4"/>
              </a:rPr>
              <a:t>?v=</a:t>
            </a:r>
            <a:r>
              <a:rPr lang="cs-CZ" sz="3100" dirty="0" err="1" smtClean="0">
                <a:hlinkClick r:id="rId4"/>
              </a:rPr>
              <a:t>ckNMjjxNWGk</a:t>
            </a:r>
            <a:endParaRPr lang="cs-CZ" sz="3100" dirty="0" smtClean="0"/>
          </a:p>
          <a:p>
            <a:pPr>
              <a:buNone/>
            </a:pPr>
            <a:endParaRPr lang="cs-CZ" sz="3100" dirty="0" smtClean="0"/>
          </a:p>
          <a:p>
            <a:pPr>
              <a:buNone/>
            </a:pPr>
            <a:r>
              <a:rPr lang="cs-CZ" dirty="0" smtClean="0"/>
              <a:t>Vzpomínáte v jakém českém filmu zazněla píseň Slunečný hrob?</a:t>
            </a:r>
          </a:p>
          <a:p>
            <a:pPr>
              <a:buNone/>
            </a:pPr>
            <a:r>
              <a:rPr lang="cs-CZ" b="1" i="1" dirty="0" smtClean="0"/>
              <a:t>Nápověda: </a:t>
            </a:r>
            <a:r>
              <a:rPr lang="cs-CZ" dirty="0" smtClean="0">
                <a:solidFill>
                  <a:srgbClr val="FF0000"/>
                </a:solidFill>
                <a:hlinkClick r:id="rId5"/>
              </a:rPr>
              <a:t>http://www.</a:t>
            </a:r>
            <a:r>
              <a:rPr lang="cs-CZ" dirty="0" err="1" smtClean="0">
                <a:solidFill>
                  <a:srgbClr val="FF0000"/>
                </a:solidFill>
                <a:hlinkClick r:id="rId5"/>
              </a:rPr>
              <a:t>youtube.com</a:t>
            </a:r>
            <a:r>
              <a:rPr lang="cs-CZ" dirty="0" smtClean="0">
                <a:solidFill>
                  <a:srgbClr val="FF0000"/>
                </a:solidFill>
                <a:hlinkClick r:id="rId5"/>
              </a:rPr>
              <a:t>/</a:t>
            </a:r>
            <a:r>
              <a:rPr lang="cs-CZ" dirty="0" err="1" smtClean="0">
                <a:solidFill>
                  <a:srgbClr val="FF0000"/>
                </a:solidFill>
                <a:hlinkClick r:id="rId5"/>
              </a:rPr>
              <a:t>watch</a:t>
            </a:r>
            <a:r>
              <a:rPr lang="cs-CZ" dirty="0" smtClean="0">
                <a:solidFill>
                  <a:srgbClr val="FF0000"/>
                </a:solidFill>
                <a:hlinkClick r:id="rId5"/>
              </a:rPr>
              <a:t>?v=QBGL1lr7gHE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2200" dirty="0" smtClean="0"/>
          </a:p>
          <a:p>
            <a:pPr>
              <a:buNone/>
            </a:pPr>
            <a:r>
              <a:rPr lang="cs-CZ" sz="2200" dirty="0" smtClean="0"/>
              <a:t>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Pou</a:t>
            </a:r>
            <a:r>
              <a:rPr lang="cs-CZ" b="1" dirty="0" smtClean="0"/>
              <a:t>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1500" dirty="0" smtClean="0"/>
              <a:t>[1]</a:t>
            </a:r>
            <a:r>
              <a:rPr lang="cs-CZ" sz="1500" dirty="0" smtClean="0"/>
              <a:t> </a:t>
            </a:r>
            <a:r>
              <a:rPr lang="en-US" sz="1500" dirty="0" smtClean="0"/>
              <a:t>		</a:t>
            </a:r>
            <a:r>
              <a:rPr lang="cs-CZ" sz="1500" dirty="0" smtClean="0"/>
              <a:t>CHARALAMBIDIS, </a:t>
            </a:r>
            <a:r>
              <a:rPr lang="cs-CZ" sz="1500" dirty="0" err="1" smtClean="0"/>
              <a:t>Alexandros</a:t>
            </a:r>
            <a:r>
              <a:rPr lang="cs-CZ" sz="1500" dirty="0" smtClean="0"/>
              <a:t>, Jiří PILKA a Zbyněk CÍSAŘ. Hudební </a:t>
            </a:r>
            <a:r>
              <a:rPr lang="en-US" sz="1500" dirty="0" smtClean="0"/>
              <a:t>	</a:t>
            </a:r>
            <a:r>
              <a:rPr lang="cs-CZ" sz="1500" dirty="0" smtClean="0"/>
              <a:t>výchova pro 9. ročník základní školy. 1. </a:t>
            </a:r>
            <a:r>
              <a:rPr lang="cs-CZ" sz="1500" dirty="0" err="1" smtClean="0"/>
              <a:t>vyd</a:t>
            </a:r>
            <a:r>
              <a:rPr lang="cs-CZ" sz="1500" dirty="0" smtClean="0"/>
              <a:t>. Praha: SPN - pedagogické 	nakladatelství, 1998, s. 101. ISBN 80-7235-012-9.</a:t>
            </a:r>
          </a:p>
          <a:p>
            <a:pPr>
              <a:buNone/>
            </a:pPr>
            <a:endParaRPr lang="en-US" sz="1500" dirty="0" smtClean="0"/>
          </a:p>
          <a:p>
            <a:pPr>
              <a:buNone/>
            </a:pPr>
            <a:r>
              <a:rPr lang="en-US" sz="1500" dirty="0" smtClean="0"/>
              <a:t>[2]	</a:t>
            </a:r>
            <a:r>
              <a:rPr lang="cs-CZ" sz="1500" dirty="0" smtClean="0"/>
              <a:t>	Celebrity: </a:t>
            </a:r>
            <a:r>
              <a:rPr lang="cs-CZ" sz="1500" dirty="0" err="1" smtClean="0"/>
              <a:t>Olympic</a:t>
            </a:r>
            <a:r>
              <a:rPr lang="cs-CZ" sz="1500" dirty="0" smtClean="0"/>
              <a:t> zahraje zadarmo!. KŘIVAN, Ladislav. BLESK.CZ [online]. </a:t>
            </a:r>
            <a:r>
              <a:rPr lang="cs-CZ" sz="1500" dirty="0" smtClean="0"/>
              <a:t>	2010 </a:t>
            </a:r>
            <a:r>
              <a:rPr lang="cs-CZ" sz="1500" dirty="0" smtClean="0"/>
              <a:t>[cit. 2013-05-28]. Dostupné z: http://</a:t>
            </a:r>
            <a:r>
              <a:rPr lang="cs-CZ" sz="1500" dirty="0" smtClean="0"/>
              <a:t>www.blesk.</a:t>
            </a:r>
            <a:r>
              <a:rPr lang="cs-CZ" sz="1500" dirty="0" err="1" smtClean="0"/>
              <a:t>cz</a:t>
            </a:r>
            <a:r>
              <a:rPr lang="cs-CZ" sz="1500" dirty="0" smtClean="0"/>
              <a:t>/</a:t>
            </a:r>
            <a:r>
              <a:rPr lang="cs-CZ" sz="1500" dirty="0" err="1" smtClean="0"/>
              <a:t>clanek</a:t>
            </a:r>
            <a:r>
              <a:rPr lang="cs-CZ" sz="1500" dirty="0" smtClean="0"/>
              <a:t>/celebrity-	</a:t>
            </a:r>
            <a:r>
              <a:rPr lang="cs-CZ" sz="1500" dirty="0" err="1" smtClean="0"/>
              <a:t>ceske</a:t>
            </a:r>
            <a:r>
              <a:rPr lang="cs-CZ" sz="1500" dirty="0" smtClean="0"/>
              <a:t>-celebrity/137862/</a:t>
            </a:r>
            <a:r>
              <a:rPr lang="cs-CZ" sz="1500" dirty="0" err="1" smtClean="0"/>
              <a:t>olympic</a:t>
            </a:r>
            <a:r>
              <a:rPr lang="cs-CZ" sz="1500" dirty="0" smtClean="0"/>
              <a:t>-zahraje-zadarmo.</a:t>
            </a:r>
            <a:r>
              <a:rPr lang="cs-CZ" sz="1500" dirty="0" err="1" smtClean="0"/>
              <a:t>html</a:t>
            </a:r>
            <a:r>
              <a:rPr lang="en-US" sz="1500" dirty="0" smtClean="0"/>
              <a:t>	</a:t>
            </a:r>
          </a:p>
          <a:p>
            <a:pPr>
              <a:buNone/>
            </a:pPr>
            <a:endParaRPr lang="en-US" sz="1500" dirty="0" smtClean="0"/>
          </a:p>
          <a:p>
            <a:pPr>
              <a:buNone/>
            </a:pPr>
            <a:r>
              <a:rPr lang="en-US" sz="1500" dirty="0" smtClean="0"/>
              <a:t>[3]		Blue Effect. In: Wikipedia: the free encyclopedia [online]. San 	Francisco (CA): Wikimedia Foundation, 2007, 2013-03-09 [cit. 2013-03-27]. </a:t>
            </a:r>
            <a:r>
              <a:rPr lang="cs-CZ" sz="1500" dirty="0" smtClean="0"/>
              <a:t>	</a:t>
            </a:r>
            <a:r>
              <a:rPr lang="en-US" sz="1500" dirty="0" err="1" smtClean="0"/>
              <a:t>Dostupné</a:t>
            </a:r>
            <a:r>
              <a:rPr lang="en-US" sz="1500" dirty="0" smtClean="0"/>
              <a:t> z: http://cs.wikipedia.org/wiki/Blue_Effect</a:t>
            </a: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1349</TotalTime>
  <Words>123</Words>
  <Application>Microsoft Office PowerPoint</Application>
  <PresentationFormat>Předvádění na obrazovce (4:3)</PresentationFormat>
  <Paragraphs>47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Talent</vt:lpstr>
      <vt:lpstr>Snímek 1</vt:lpstr>
      <vt:lpstr>ANOTACE</vt:lpstr>
      <vt:lpstr>Big beat</vt:lpstr>
      <vt:lpstr>Olympic, Blue Effect</vt:lpstr>
      <vt:lpstr>Big beat – hud. ukázky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klára</cp:lastModifiedBy>
  <cp:revision>145</cp:revision>
  <dcterms:created xsi:type="dcterms:W3CDTF">2013-03-22T14:03:19Z</dcterms:created>
  <dcterms:modified xsi:type="dcterms:W3CDTF">2013-05-28T19:13:30Z</dcterms:modified>
</cp:coreProperties>
</file>