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9" r:id="rId2"/>
    <p:sldId id="260" r:id="rId3"/>
    <p:sldId id="256" r:id="rId4"/>
    <p:sldId id="258" r:id="rId5"/>
    <p:sldId id="25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8086" autoAdjust="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BAC80E-F3FA-4933-9B16-604369D976B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413794-7974-4CE6-B479-6478B618E1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10740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wmf"/><Relationship Id="rId18" Type="http://schemas.openxmlformats.org/officeDocument/2006/relationships/image" Target="../media/image18.wmf"/><Relationship Id="rId3" Type="http://schemas.openxmlformats.org/officeDocument/2006/relationships/image" Target="../media/image3.wmf"/><Relationship Id="rId21" Type="http://schemas.openxmlformats.org/officeDocument/2006/relationships/image" Target="../media/image21.wmf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17" Type="http://schemas.openxmlformats.org/officeDocument/2006/relationships/image" Target="../media/image17.wmf"/><Relationship Id="rId2" Type="http://schemas.openxmlformats.org/officeDocument/2006/relationships/image" Target="../media/image2.jpg"/><Relationship Id="rId16" Type="http://schemas.openxmlformats.org/officeDocument/2006/relationships/image" Target="../media/image16.wmf"/><Relationship Id="rId20" Type="http://schemas.openxmlformats.org/officeDocument/2006/relationships/image" Target="../media/image2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5" Type="http://schemas.openxmlformats.org/officeDocument/2006/relationships/image" Target="../media/image15.wmf"/><Relationship Id="rId23" Type="http://schemas.openxmlformats.org/officeDocument/2006/relationships/image" Target="../media/image23.wmf"/><Relationship Id="rId10" Type="http://schemas.openxmlformats.org/officeDocument/2006/relationships/image" Target="../media/image10.wmf"/><Relationship Id="rId19" Type="http://schemas.openxmlformats.org/officeDocument/2006/relationships/image" Target="../media/image19.wmf"/><Relationship Id="rId4" Type="http://schemas.openxmlformats.org/officeDocument/2006/relationships/image" Target="../media/image4.wmf"/><Relationship Id="rId9" Type="http://schemas.openxmlformats.org/officeDocument/2006/relationships/image" Target="../media/image9.wmf"/><Relationship Id="rId14" Type="http://schemas.openxmlformats.org/officeDocument/2006/relationships/image" Target="../media/image14.wmf"/><Relationship Id="rId22" Type="http://schemas.openxmlformats.org/officeDocument/2006/relationships/image" Target="../media/image22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wmf"/><Relationship Id="rId18" Type="http://schemas.openxmlformats.org/officeDocument/2006/relationships/image" Target="../media/image18.wmf"/><Relationship Id="rId3" Type="http://schemas.openxmlformats.org/officeDocument/2006/relationships/image" Target="../media/image3.wmf"/><Relationship Id="rId21" Type="http://schemas.openxmlformats.org/officeDocument/2006/relationships/image" Target="../media/image21.wmf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17" Type="http://schemas.openxmlformats.org/officeDocument/2006/relationships/image" Target="../media/image17.wmf"/><Relationship Id="rId2" Type="http://schemas.openxmlformats.org/officeDocument/2006/relationships/image" Target="../media/image2.jpg"/><Relationship Id="rId16" Type="http://schemas.openxmlformats.org/officeDocument/2006/relationships/image" Target="../media/image16.wmf"/><Relationship Id="rId20" Type="http://schemas.openxmlformats.org/officeDocument/2006/relationships/image" Target="../media/image2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5" Type="http://schemas.openxmlformats.org/officeDocument/2006/relationships/image" Target="../media/image15.wmf"/><Relationship Id="rId23" Type="http://schemas.openxmlformats.org/officeDocument/2006/relationships/image" Target="../media/image22.wmf"/><Relationship Id="rId10" Type="http://schemas.openxmlformats.org/officeDocument/2006/relationships/image" Target="../media/image10.wmf"/><Relationship Id="rId19" Type="http://schemas.openxmlformats.org/officeDocument/2006/relationships/image" Target="../media/image19.wmf"/><Relationship Id="rId4" Type="http://schemas.openxmlformats.org/officeDocument/2006/relationships/image" Target="../media/image4.wmf"/><Relationship Id="rId9" Type="http://schemas.openxmlformats.org/officeDocument/2006/relationships/image" Target="../media/image9.wmf"/><Relationship Id="rId14" Type="http://schemas.openxmlformats.org/officeDocument/2006/relationships/image" Target="../media/image14.wmf"/><Relationship Id="rId22" Type="http://schemas.openxmlformats.org/officeDocument/2006/relationships/image" Target="../media/image23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VY_52_INOVACE_61_Průmysl </a:t>
            </a:r>
            <a:r>
              <a:rPr lang="cs-CZ" sz="3200" b="1" smtClean="0"/>
              <a:t>- mapa</a:t>
            </a:r>
            <a:endParaRPr lang="cs-CZ" sz="3200" b="1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652929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</a:p>
          <a:p>
            <a:r>
              <a:rPr lang="cs-CZ" dirty="0"/>
              <a:t>Základní škola, 2. stupeň.</a:t>
            </a:r>
          </a:p>
          <a:p>
            <a:r>
              <a:rPr lang="cs-CZ" dirty="0" smtClean="0"/>
              <a:t>Žáci si procvičí rozmístění jednotlivých průmyslových podniků v ČR.</a:t>
            </a:r>
          </a:p>
          <a:p>
            <a:r>
              <a:rPr lang="cs-CZ" dirty="0" smtClean="0"/>
              <a:t>Pomůcky: Školní atlas 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0932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719" y="-27384"/>
            <a:ext cx="8323358" cy="547260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788024" y="188640"/>
            <a:ext cx="41749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Přemístěte do mapy symbol průmyslového</a:t>
            </a:r>
          </a:p>
          <a:p>
            <a:r>
              <a:rPr lang="cs-CZ" dirty="0"/>
              <a:t>p</a:t>
            </a:r>
            <a:r>
              <a:rPr lang="cs-CZ" dirty="0" smtClean="0"/>
              <a:t>odniku, který do daného města patří</a:t>
            </a:r>
            <a:endParaRPr lang="cs-CZ" dirty="0"/>
          </a:p>
        </p:txBody>
      </p:sp>
      <p:pic>
        <p:nvPicPr>
          <p:cNvPr id="1026" name="Picture 2" descr="C:\Users\Vagnerova\AppData\Local\Microsoft\Windows\Temporary Internet Files\Content.IE5\BK2Q4HGT\MC900030734[1].wmf">
            <a:hlinkHover r:id="" action="ppaction://noaction" highlightClick="1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341" y="5115009"/>
            <a:ext cx="793972" cy="367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Vagnerova\AppData\Local\Microsoft\Windows\Temporary Internet Files\Content.IE5\2AB88WXB\MC9000283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363" y="5920572"/>
            <a:ext cx="596895" cy="454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agnerova\AppData\Local\Microsoft\Windows\Temporary Internet Files\Content.IE5\QLHSU5PQ\MC90023334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7162" y="5103258"/>
            <a:ext cx="516178" cy="438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Vagnerova\AppData\Local\Microsoft\Windows\Temporary Internet Files\Content.IE5\XLDOW8UY\MC90010496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270310"/>
            <a:ext cx="724266" cy="722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Vagnerova\AppData\Local\Microsoft\Windows\Temporary Internet Files\Content.IE5\4JO08KBM\MC90007125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8949" y="5256712"/>
            <a:ext cx="738951" cy="406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Vagnerova\AppData\Local\Microsoft\Windows\Temporary Internet Files\Content.IE5\ZGHM3STF\MC90011340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7997" y="5877272"/>
            <a:ext cx="298547" cy="541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Vagnerova\AppData\Local\Microsoft\Windows\Temporary Internet Files\Content.IE5\7YNUQ5KE\MC90021516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5059" y="5063062"/>
            <a:ext cx="597848" cy="478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Vagnerova\AppData\Local\Microsoft\Windows\Temporary Internet Files\Content.IE5\H2WT03T9\MC90031128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2149" y="5844714"/>
            <a:ext cx="573102" cy="503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Vagnerova\AppData\Local\Microsoft\Windows\Temporary Internet Files\Content.IE5\WOAV2R3W\MC90031010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5518" y="4937952"/>
            <a:ext cx="634364" cy="523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Vagnerova\AppData\Local\Microsoft\Windows\Temporary Internet Files\Content.IE5\1K87VWEG\MC900199359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979" y="5729309"/>
            <a:ext cx="351411" cy="586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Vagnerova\AppData\Local\Microsoft\Windows\Temporary Internet Files\Content.IE5\6LI3S43U\MC900215255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664" y="3815669"/>
            <a:ext cx="521896" cy="409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Vagnerova\AppData\Local\Microsoft\Windows\Temporary Internet Files\Content.IE5\2AB88WXB\MC900357357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6026" y="5877272"/>
            <a:ext cx="557429" cy="621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Vagnerova\AppData\Local\Microsoft\Windows\Temporary Internet Files\Content.IE5\6LI3S43U\MC900015243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44" y="4388616"/>
            <a:ext cx="370786" cy="485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Vagnerova\AppData\Local\Microsoft\Windows\Temporary Internet Files\Content.IE5\1K87VWEG\MC900233814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6269" y="3700678"/>
            <a:ext cx="483866" cy="483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Vagnerova\AppData\Local\Microsoft\Windows\Temporary Internet Files\Content.IE5\H2WT03T9\MC900318260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8202" y="4889870"/>
            <a:ext cx="524641" cy="412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Vagnerova\AppData\Local\Microsoft\Windows\Temporary Internet Files\Content.IE5\WOAV2R3W\MC900088416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0345" y="5836576"/>
            <a:ext cx="584662" cy="479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Vagnerova\AppData\Local\Microsoft\Windows\Temporary Internet Files\Content.IE5\4JO08KBM\MC900423445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1969" y="5994468"/>
            <a:ext cx="776332" cy="411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Vagnerova\AppData\Local\Microsoft\Windows\Temporary Internet Files\Content.IE5\1K87VWEG\MC900038626[1].wmf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4569" y="5877272"/>
            <a:ext cx="438338" cy="438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Vagnerova\AppData\Local\Microsoft\Windows\Temporary Internet Files\Content.IE5\7YNUQ5KE\MC900296100[1].wmf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6294" y="4699797"/>
            <a:ext cx="630614" cy="549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Vagnerova\AppData\Local\Microsoft\Windows\Temporary Internet Files\Content.IE5\XLDOW8UY\MC900104962[1].wmf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4564" y="5955481"/>
            <a:ext cx="543860" cy="543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Vagnerova\AppData\Local\Microsoft\Windows\Temporary Internet Files\Content.IE5\XLDOW8UY\MC900104962[1].wmf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6371" y="4283775"/>
            <a:ext cx="543860" cy="543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C:\Users\Vagnerova\AppData\Local\Microsoft\Windows\Temporary Internet Files\Content.IE5\XLDOW8UY\MC900104962[1].wmf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1410" y="6233577"/>
            <a:ext cx="543860" cy="543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4" descr="C:\Users\Vagnerova\AppData\Local\Microsoft\Windows\Temporary Internet Files\Content.IE5\QLHSU5PQ\MC90023334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3703" y="4773439"/>
            <a:ext cx="516178" cy="438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10" descr="C:\Users\Vagnerova\AppData\Local\Microsoft\Windows\Temporary Internet Files\Content.IE5\H2WT03T9\MC90031128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3062" y="5416866"/>
            <a:ext cx="573102" cy="503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C:\Users\Vagnerova\AppData\Local\Microsoft\Windows\Temporary Internet Files\Content.IE5\BK2Q4HGT\MC900030734[1].wmf">
            <a:hlinkHover r:id="" action="ppaction://noaction" highlightClick="1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418" y="6315863"/>
            <a:ext cx="793972" cy="367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C:\Users\Vagnerova\AppData\Local\Microsoft\Windows\Temporary Internet Files\Content.IE5\BK2Q4HGT\MC900030734[1].wmf">
            <a:hlinkHover r:id="" action="ppaction://noaction" highlightClick="1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5921" y="6355629"/>
            <a:ext cx="793972" cy="367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C:\Users\Vagnerova\AppData\Local\Microsoft\Windows\Temporary Internet Files\Content.IE5\00KKIWI1\MC900441874[1].wmf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5783" y="5103258"/>
            <a:ext cx="497814" cy="498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C:\Users\Vagnerova\AppData\Local\Microsoft\Windows\Temporary Internet Files\Content.IE5\00KKIWI1\MC900441874[1].wmf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3062" y="5393143"/>
            <a:ext cx="497814" cy="498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5972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719" y="-12822"/>
            <a:ext cx="8323358" cy="547260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227253" y="4998121"/>
            <a:ext cx="38279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Zkontroluje si umístění symbolů do příslušných lokalit, případné odchylky konzultujte s atlasem či s učitelem.</a:t>
            </a:r>
            <a:endParaRPr lang="cs-CZ" dirty="0"/>
          </a:p>
        </p:txBody>
      </p:sp>
      <p:pic>
        <p:nvPicPr>
          <p:cNvPr id="1026" name="Picture 2" descr="C:\Users\Vagnerova\AppData\Local\Microsoft\Windows\Temporary Internet Files\Content.IE5\BK2Q4HGT\MC900030734[1].wmf">
            <a:hlinkHover r:id="" action="ppaction://noaction" highlightClick="1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0963" y="1157209"/>
            <a:ext cx="793972" cy="367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Vagnerova\AppData\Local\Microsoft\Windows\Temporary Internet Files\Content.IE5\2AB88WXB\MC9000283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0096" y="2010382"/>
            <a:ext cx="596895" cy="454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agnerova\AppData\Local\Microsoft\Windows\Temporary Internet Files\Content.IE5\QLHSU5PQ\MC90023334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9073" y="2504158"/>
            <a:ext cx="516178" cy="438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Vagnerova\AppData\Local\Microsoft\Windows\Temporary Internet Files\Content.IE5\XLDOW8UY\MC90010496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8888" y="3229498"/>
            <a:ext cx="724266" cy="722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Vagnerova\AppData\Local\Microsoft\Windows\Temporary Internet Files\Content.IE5\4JO08KBM\MC90007125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7715" y="3994695"/>
            <a:ext cx="738951" cy="406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Vagnerova\AppData\Local\Microsoft\Windows\Temporary Internet Files\Content.IE5\ZGHM3STF\MC90011340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0893" y="2927846"/>
            <a:ext cx="298547" cy="541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Vagnerova\AppData\Local\Microsoft\Windows\Temporary Internet Files\Content.IE5\7YNUQ5KE\MC90021516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5306" y="3791466"/>
            <a:ext cx="597848" cy="478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Vagnerova\AppData\Local\Microsoft\Windows\Temporary Internet Files\Content.IE5\H2WT03T9\MC90031128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7917" y="4237781"/>
            <a:ext cx="573102" cy="503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Vagnerova\AppData\Local\Microsoft\Windows\Temporary Internet Files\Content.IE5\WOAV2R3W\MC90031010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6213" y="3590725"/>
            <a:ext cx="634364" cy="523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Vagnerova\AppData\Local\Microsoft\Windows\Temporary Internet Files\Content.IE5\1K87VWEG\MC900199359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8675" y="3498189"/>
            <a:ext cx="351411" cy="586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Vagnerova\AppData\Local\Microsoft\Windows\Temporary Internet Files\Content.IE5\6LI3S43U\MC900215255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1728" y="1844824"/>
            <a:ext cx="521896" cy="409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Vagnerova\AppData\Local\Microsoft\Windows\Temporary Internet Files\Content.IE5\2AB88WXB\MC900357357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3961" y="778050"/>
            <a:ext cx="557429" cy="621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Vagnerova\AppData\Local\Microsoft\Windows\Temporary Internet Files\Content.IE5\6LI3S43U\MC900015243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2499" y="3055712"/>
            <a:ext cx="370786" cy="485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Vagnerova\AppData\Local\Microsoft\Windows\Temporary Internet Files\Content.IE5\1K87VWEG\MC900233814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1996" y="2153735"/>
            <a:ext cx="483866" cy="483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Vagnerova\AppData\Local\Microsoft\Windows\Temporary Internet Files\Content.IE5\H2WT03T9\MC900318260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576" y="422357"/>
            <a:ext cx="524641" cy="412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Vagnerova\AppData\Local\Microsoft\Windows\Temporary Internet Files\Content.IE5\WOAV2R3W\MC900088416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0395" y="3111438"/>
            <a:ext cx="584662" cy="479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Vagnerova\AppData\Local\Microsoft\Windows\Temporary Internet Files\Content.IE5\4JO08KBM\MC900423445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327" y="1556792"/>
            <a:ext cx="776332" cy="411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Vagnerova\AppData\Local\Microsoft\Windows\Temporary Internet Files\Content.IE5\1K87VWEG\MC900038626[1].wmf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6600" y="4214533"/>
            <a:ext cx="438338" cy="438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Vagnerova\AppData\Local\Microsoft\Windows\Temporary Internet Files\Content.IE5\7YNUQ5KE\MC900296100[1].wmf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1237" y="2504158"/>
            <a:ext cx="630614" cy="549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4" descr="C:\Users\Vagnerova\AppData\Local\Microsoft\Windows\Temporary Internet Files\Content.IE5\QLHSU5PQ\MC90023334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198953"/>
            <a:ext cx="516178" cy="438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C:\Users\Vagnerova\AppData\Local\Microsoft\Windows\Temporary Internet Files\Content.IE5\QLHSU5PQ\MC90023334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8052" y="4050986"/>
            <a:ext cx="516178" cy="438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0" descr="C:\Users\Vagnerova\AppData\Local\Microsoft\Windows\Temporary Internet Files\Content.IE5\H2WT03T9\MC90031128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847" y="837095"/>
            <a:ext cx="573102" cy="503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7" descr="C:\Users\Vagnerova\AppData\Local\Microsoft\Windows\Temporary Internet Files\Content.IE5\4JO08KBM\MC90007125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3431" y="1968501"/>
            <a:ext cx="738951" cy="406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C:\Users\Vagnerova\AppData\Local\Microsoft\Windows\Temporary Internet Files\Content.IE5\BK2Q4HGT\MC900030734[1].wmf">
            <a:hlinkHover r:id="" action="ppaction://noaction" highlightClick="1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7949" y="2153735"/>
            <a:ext cx="793972" cy="319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C:\Users\Vagnerova\AppData\Local\Microsoft\Windows\Temporary Internet Files\Content.IE5\BK2Q4HGT\MC900030734[1].wmf">
            <a:hlinkHover r:id="" action="ppaction://noaction" highlightClick="1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3886" y="2744254"/>
            <a:ext cx="793972" cy="367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5" descr="C:\Users\Vagnerova\AppData\Local\Microsoft\Windows\Temporary Internet Files\Content.IE5\XLDOW8UY\MC90010496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0096" y="3272242"/>
            <a:ext cx="724266" cy="722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Vagnerova\AppData\Local\Microsoft\Windows\Temporary Internet Files\Content.IE5\00KKIWI1\MC900441874[1].wmf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0752" y="845287"/>
            <a:ext cx="497814" cy="498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Vagnerova\AppData\Local\Microsoft\Windows\Temporary Internet Files\Content.IE5\00KKIWI1\MC900441874[1].wmf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9440" y="2637601"/>
            <a:ext cx="497814" cy="498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C:\Users\Vagnerova\AppData\Local\Microsoft\Windows\Temporary Internet Files\Content.IE5\XLDOW8UY\MC900104962[1].wmf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4380" y="1399846"/>
            <a:ext cx="543860" cy="543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2" descr="C:\Users\Vagnerova\AppData\Local\Microsoft\Windows\Temporary Internet Files\Content.IE5\XLDOW8UY\MC900104962[1].wmf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9991" y="1738588"/>
            <a:ext cx="543860" cy="543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2" descr="C:\Users\Vagnerova\AppData\Local\Microsoft\Windows\Temporary Internet Files\Content.IE5\XLDOW8UY\MC900104962[1].wmf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2806" y="772457"/>
            <a:ext cx="543860" cy="543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9382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použitých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</a:t>
            </a:r>
            <a:r>
              <a:rPr lang="cs-CZ" dirty="0" smtClean="0"/>
              <a:t>cs.wikipedia.org/wiki/Soubor:Map_of_all_Czech_towns_and_cities2.jpg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20.12. 2011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/>
              <a:t>http://office.microsoft.com/cs-cz/images/?</a:t>
            </a:r>
            <a:r>
              <a:rPr lang="cs-CZ" dirty="0" smtClean="0"/>
              <a:t>CTT=6&amp;ver=14&amp;app=powerpnt.exe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20.12. 2011</a:t>
            </a:r>
            <a:r>
              <a:rPr lang="en-US"/>
              <a:t> </a:t>
            </a:r>
            <a:r>
              <a:rPr lang="en-US" smtClean="0"/>
              <a:t>]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579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92</Words>
  <Application>Microsoft Office PowerPoint</Application>
  <PresentationFormat>Předvádění na obrazovce (4:3)</PresentationFormat>
  <Paragraphs>12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VY_52_INOVACE_61_Průmysl - mapa</vt:lpstr>
      <vt:lpstr>Prezentace aplikace PowerPoint</vt:lpstr>
      <vt:lpstr>Prezentace aplikace PowerPoint</vt:lpstr>
      <vt:lpstr>Prezentace aplikace PowerPoint</vt:lpstr>
      <vt:lpstr>Zdroje použitých obrázků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Vagnerova</dc:creator>
  <cp:lastModifiedBy>Vagnerova</cp:lastModifiedBy>
  <cp:revision>14</cp:revision>
  <dcterms:created xsi:type="dcterms:W3CDTF">2012-01-15T20:24:48Z</dcterms:created>
  <dcterms:modified xsi:type="dcterms:W3CDTF">2012-03-11T21:16:30Z</dcterms:modified>
</cp:coreProperties>
</file>