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CCC499D-99C7-4974-A09D-D90B80CB0C8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180EF81-EA0B-4D2C-8689-814924D48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1484784"/>
          <a:ext cx="5904656" cy="5297095"/>
        </p:xfrm>
        <a:graphic>
          <a:graphicData uri="http://schemas.openxmlformats.org/drawingml/2006/table">
            <a:tbl>
              <a:tblPr/>
              <a:tblGrid>
                <a:gridCol w="2000477"/>
                <a:gridCol w="181305"/>
                <a:gridCol w="181305"/>
                <a:gridCol w="3541569"/>
              </a:tblGrid>
              <a:tr h="30165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89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 projektu:                       Zkvalitnění výuky cizích jazyků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r>
                        <a:rPr lang="cs-CZ" sz="1400" b="1">
                          <a:latin typeface="Times New Roman,Bold"/>
                          <a:ea typeface="Calibri"/>
                          <a:cs typeface="Times New Roman,Bold"/>
                        </a:rPr>
                        <a:t> </a:t>
                      </a:r>
                      <a:r>
                        <a:rPr lang="cs-CZ" sz="1400">
                          <a:latin typeface="Times New Roman,Bold"/>
                          <a:ea typeface="Calibri"/>
                          <a:cs typeface="Times New Roman,Bold"/>
                        </a:rPr>
                        <a:t>CZ.1.07/1.4.00/21.3228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5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Základní škola Havlíčkův Brod, </a:t>
                      </a:r>
                      <a:r>
                        <a:rPr lang="cs-CZ" sz="1400" b="1" dirty="0" err="1">
                          <a:latin typeface="Times New Roman"/>
                          <a:ea typeface="Times New Roman"/>
                          <a:cs typeface="Times New Roman"/>
                        </a:rPr>
                        <a:t>Štáflova</a:t>
                      </a: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 2004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5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Jméno: Kamila </a:t>
                      </a:r>
                      <a:r>
                        <a:rPr lang="cs-CZ" sz="1400" b="1" dirty="0" err="1">
                          <a:latin typeface="Times New Roman"/>
                          <a:ea typeface="Times New Roman"/>
                          <a:cs typeface="Times New Roman"/>
                        </a:rPr>
                        <a:t>Kašíková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Datum: </a:t>
                      </a: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16. </a:t>
                      </a: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5. 2013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90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90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33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8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Název, 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VY_32_INOVACE_AJ1-3_17_</a:t>
                      </a:r>
                      <a:r>
                        <a:rPr lang="cs-CZ" sz="1400" b="1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Animals</a:t>
                      </a: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_3.ročník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8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Metodické doporučení/ 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Prezentace slouží k opakování slovní zásoby na téma zvířata pro 3. ročník. Nejvhodnější je promítnutí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na tabuli a doplňování textu perem. Překlad mohou děti psát do sešitu a pak společně zkontrolovat.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5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5976664" cy="1257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animals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obrázek s anglickým slovem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7864" y="1340768"/>
            <a:ext cx="4320480" cy="5400600"/>
          </a:xfrm>
        </p:spPr>
        <p:txBody>
          <a:bodyPr/>
          <a:lstStyle/>
          <a:p>
            <a:r>
              <a:rPr lang="cs-CZ" dirty="0" err="1" smtClean="0"/>
              <a:t>Fish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Cat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Dog</a:t>
            </a:r>
            <a:endParaRPr lang="cs-CZ" dirty="0"/>
          </a:p>
        </p:txBody>
      </p:sp>
      <p:pic>
        <p:nvPicPr>
          <p:cNvPr id="1026" name="Picture 2" descr="C:\Documents and Settings\tucadmin\Local Settings\Temporary Internet Files\Content.IE5\6GU7NPAI\MP9002622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1369998" cy="1358700"/>
          </a:xfrm>
          <a:prstGeom prst="rect">
            <a:avLst/>
          </a:prstGeom>
          <a:noFill/>
        </p:spPr>
      </p:pic>
      <p:pic>
        <p:nvPicPr>
          <p:cNvPr id="1027" name="Picture 3" descr="C:\Documents and Settings\vstup13\Local Settings\Temporary Internet Files\Content.IE5\N6UUBEH5\MP9004050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212976"/>
            <a:ext cx="1664210" cy="1728192"/>
          </a:xfrm>
          <a:prstGeom prst="rect">
            <a:avLst/>
          </a:prstGeom>
          <a:noFill/>
        </p:spPr>
      </p:pic>
      <p:pic>
        <p:nvPicPr>
          <p:cNvPr id="1030" name="Picture 6" descr="C:\Documents and Settings\vstup13\Local Settings\Temporary Internet Files\Content.IE5\EJCGS310\MP9004050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229200"/>
            <a:ext cx="1800200" cy="14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Spoj </a:t>
            </a:r>
            <a:r>
              <a:rPr lang="cs-CZ" sz="3200" dirty="0" err="1" smtClean="0"/>
              <a:t>obrázk</a:t>
            </a:r>
            <a:r>
              <a:rPr lang="cs-CZ" sz="3200" dirty="0" smtClean="0"/>
              <a:t> s anglickým slovem</a:t>
            </a:r>
            <a:endParaRPr lang="cs-CZ" sz="3200" dirty="0"/>
          </a:p>
        </p:txBody>
      </p:sp>
      <p:pic>
        <p:nvPicPr>
          <p:cNvPr id="2050" name="Picture 2" descr="C:\Documents and Settings\vstup13\Local Settings\Temporary Internet Files\Content.IE5\PF398SUB\MP90018052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39552" y="1628800"/>
            <a:ext cx="1205199" cy="1451979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Spider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Bird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Rabbit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 descr="C:\Documents and Settings\vstup13\Local Settings\Temporary Internet Files\Content.IE5\N6UUBEH5\MP9004392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84984"/>
            <a:ext cx="1621620" cy="1584176"/>
          </a:xfrm>
          <a:prstGeom prst="rect">
            <a:avLst/>
          </a:prstGeom>
          <a:noFill/>
        </p:spPr>
      </p:pic>
      <p:pic>
        <p:nvPicPr>
          <p:cNvPr id="2054" name="Picture 6" descr="C:\Documents and Settings\vstup13\Local Settings\Temporary Internet Files\Content.IE5\P5L5EX3M\MC9004366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157192"/>
            <a:ext cx="1369908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242048" cy="7200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Spoj slova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Dog</a:t>
            </a:r>
          </a:p>
          <a:p>
            <a:r>
              <a:rPr lang="cs-CZ" dirty="0" err="1" smtClean="0"/>
              <a:t>Rabbit</a:t>
            </a:r>
            <a:endParaRPr lang="cs-CZ" dirty="0" smtClean="0"/>
          </a:p>
          <a:p>
            <a:r>
              <a:rPr lang="cs-CZ" dirty="0" err="1" smtClean="0"/>
              <a:t>Cat</a:t>
            </a:r>
            <a:endParaRPr lang="cs-CZ" dirty="0" smtClean="0"/>
          </a:p>
          <a:p>
            <a:r>
              <a:rPr lang="cs-CZ" dirty="0" err="1" smtClean="0"/>
              <a:t>Spider</a:t>
            </a:r>
            <a:endParaRPr lang="cs-CZ" dirty="0" smtClean="0"/>
          </a:p>
          <a:p>
            <a:r>
              <a:rPr lang="cs-CZ" dirty="0" err="1" smtClean="0"/>
              <a:t>Fish</a:t>
            </a:r>
            <a:endParaRPr lang="cs-CZ" dirty="0" smtClean="0"/>
          </a:p>
          <a:p>
            <a:r>
              <a:rPr lang="cs-CZ" dirty="0" err="1" smtClean="0"/>
              <a:t>Bird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Kočka</a:t>
            </a:r>
          </a:p>
          <a:p>
            <a:r>
              <a:rPr lang="cs-CZ" dirty="0" smtClean="0"/>
              <a:t>Pavouk</a:t>
            </a:r>
          </a:p>
          <a:p>
            <a:r>
              <a:rPr lang="cs-CZ" dirty="0" smtClean="0"/>
              <a:t>Ryba</a:t>
            </a:r>
          </a:p>
          <a:p>
            <a:r>
              <a:rPr lang="cs-CZ" dirty="0" smtClean="0"/>
              <a:t>Pták</a:t>
            </a:r>
          </a:p>
          <a:p>
            <a:r>
              <a:rPr lang="cs-CZ" dirty="0" smtClean="0"/>
              <a:t>Pes</a:t>
            </a:r>
          </a:p>
          <a:p>
            <a:r>
              <a:rPr lang="cs-CZ" dirty="0" smtClean="0"/>
              <a:t>Králík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Doplň správná písmena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/>
              <a:t>D  g</a:t>
            </a:r>
          </a:p>
          <a:p>
            <a:pPr>
              <a:buNone/>
            </a:pPr>
            <a:r>
              <a:rPr lang="cs-CZ" sz="3200" dirty="0" smtClean="0"/>
              <a:t>R  </a:t>
            </a:r>
            <a:r>
              <a:rPr lang="cs-CZ" sz="3200" dirty="0" err="1" smtClean="0"/>
              <a:t>bb</a:t>
            </a:r>
            <a:r>
              <a:rPr lang="cs-CZ" sz="3200" dirty="0" smtClean="0"/>
              <a:t>  t</a:t>
            </a:r>
          </a:p>
          <a:p>
            <a:pPr>
              <a:buNone/>
            </a:pPr>
            <a:r>
              <a:rPr lang="cs-CZ" sz="3200" dirty="0" smtClean="0"/>
              <a:t>  </a:t>
            </a:r>
            <a:r>
              <a:rPr lang="cs-CZ" sz="3200" dirty="0" err="1" smtClean="0"/>
              <a:t>pid</a:t>
            </a:r>
            <a:r>
              <a:rPr lang="cs-CZ" sz="3200" dirty="0" smtClean="0"/>
              <a:t>  r</a:t>
            </a:r>
          </a:p>
          <a:p>
            <a:pPr>
              <a:buNone/>
            </a:pPr>
            <a:r>
              <a:rPr lang="cs-CZ" sz="3200" dirty="0" smtClean="0"/>
              <a:t>C  t</a:t>
            </a:r>
          </a:p>
          <a:p>
            <a:pPr>
              <a:buNone/>
            </a:pPr>
            <a:r>
              <a:rPr lang="cs-CZ" sz="3200" dirty="0" err="1" smtClean="0"/>
              <a:t>Bi</a:t>
            </a:r>
            <a:r>
              <a:rPr lang="cs-CZ" sz="3200" dirty="0" smtClean="0"/>
              <a:t>  d</a:t>
            </a:r>
          </a:p>
          <a:p>
            <a:pPr>
              <a:buNone/>
            </a:pPr>
            <a:r>
              <a:rPr lang="cs-CZ" sz="3200" dirty="0" err="1" smtClean="0"/>
              <a:t>Fi</a:t>
            </a:r>
            <a:r>
              <a:rPr lang="cs-CZ" sz="3200" dirty="0" smtClean="0"/>
              <a:t>  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1" name="Picture 1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92896"/>
            <a:ext cx="1450975" cy="1824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239000" cy="6480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Přelož věty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Moje kočka je černá.</a:t>
            </a:r>
          </a:p>
          <a:p>
            <a:endParaRPr lang="cs-CZ" sz="2400" dirty="0" smtClean="0"/>
          </a:p>
          <a:p>
            <a:r>
              <a:rPr lang="cs-CZ" sz="2400" dirty="0" smtClean="0"/>
              <a:t>Můj pes je velký.</a:t>
            </a:r>
          </a:p>
          <a:p>
            <a:endParaRPr lang="cs-CZ" sz="2400" dirty="0" smtClean="0"/>
          </a:p>
          <a:p>
            <a:r>
              <a:rPr lang="cs-CZ" sz="2400" dirty="0" smtClean="0"/>
              <a:t>Je to králík?</a:t>
            </a:r>
          </a:p>
          <a:p>
            <a:endParaRPr lang="cs-CZ" sz="2400" dirty="0" smtClean="0"/>
          </a:p>
          <a:p>
            <a:r>
              <a:rPr lang="cs-CZ" sz="2400" dirty="0" smtClean="0"/>
              <a:t>Je to myš?</a:t>
            </a:r>
          </a:p>
          <a:p>
            <a:endParaRPr lang="cs-CZ" sz="2400" dirty="0" smtClean="0"/>
          </a:p>
          <a:p>
            <a:r>
              <a:rPr lang="cs-CZ" sz="2400" dirty="0" smtClean="0"/>
              <a:t>Je to bíla kočka?</a:t>
            </a:r>
          </a:p>
          <a:p>
            <a:endParaRPr lang="cs-CZ" sz="240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42048" cy="9807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Popiš obrázky ( </a:t>
            </a:r>
            <a:r>
              <a:rPr lang="cs-CZ" sz="3200" dirty="0" err="1" smtClean="0"/>
              <a:t>použIJ</a:t>
            </a:r>
            <a:r>
              <a:rPr lang="cs-CZ" sz="3200" dirty="0" smtClean="0"/>
              <a:t> přídavná i podstatná jména)</a:t>
            </a:r>
            <a:endParaRPr lang="cs-CZ" sz="3200" dirty="0"/>
          </a:p>
        </p:txBody>
      </p:sp>
      <p:pic>
        <p:nvPicPr>
          <p:cNvPr id="1026" name="Picture 2" descr="C:\Documents and Settings\kasika\Local Settings\Temporary Internet Files\Content.IE5\2XMAS41Y\MC900436255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0" y="1412776"/>
            <a:ext cx="1763688" cy="1152128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2267744" y="1268760"/>
            <a:ext cx="5431504" cy="5328592"/>
          </a:xfrm>
        </p:spPr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´s a 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´s a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r>
              <a:rPr lang="cs-CZ" dirty="0" err="1" smtClean="0"/>
              <a:t>It</a:t>
            </a:r>
            <a:endParaRPr lang="cs-CZ" dirty="0"/>
          </a:p>
        </p:txBody>
      </p:sp>
      <p:pic>
        <p:nvPicPr>
          <p:cNvPr id="1027" name="Picture 3" descr="C:\Documents and Settings\kasika\Local Settings\Temporary Internet Files\Content.IE5\2XMAS41Y\MP900444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140968"/>
            <a:ext cx="1440160" cy="1152128"/>
          </a:xfrm>
          <a:prstGeom prst="rect">
            <a:avLst/>
          </a:prstGeom>
          <a:noFill/>
        </p:spPr>
      </p:pic>
      <p:pic>
        <p:nvPicPr>
          <p:cNvPr id="1032" name="Picture 8" descr="C:\Documents and Settings\kasika\Local Settings\Temporary Internet Files\Content.IE5\6VUXC8K4\MP9004222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941168"/>
            <a:ext cx="1512168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tvorba,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83</TotalTime>
  <Words>188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animals</vt:lpstr>
      <vt:lpstr>Spoj obrázek s anglickým slovem</vt:lpstr>
      <vt:lpstr>Spoj obrázk s anglickým slovem</vt:lpstr>
      <vt:lpstr>Spoj slova</vt:lpstr>
      <vt:lpstr>Doplň správná písmena</vt:lpstr>
      <vt:lpstr>Přelož věty</vt:lpstr>
      <vt:lpstr>Popiš obrázky ( použIJ přídavná i podstatná jména)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tucadmin</dc:creator>
  <cp:lastModifiedBy>Aleš</cp:lastModifiedBy>
  <cp:revision>21</cp:revision>
  <dcterms:created xsi:type="dcterms:W3CDTF">2013-04-12T08:41:45Z</dcterms:created>
  <dcterms:modified xsi:type="dcterms:W3CDTF">2013-05-28T20:16:10Z</dcterms:modified>
</cp:coreProperties>
</file>