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9" r:id="rId5"/>
    <p:sldId id="258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6646" autoAdjust="0"/>
  </p:normalViewPr>
  <p:slideViewPr>
    <p:cSldViewPr>
      <p:cViewPr varScale="1">
        <p:scale>
          <a:sx n="88" d="100"/>
          <a:sy n="88" d="100"/>
        </p:scale>
        <p:origin x="-55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1D3B8-592E-4335-A90B-49ABD785123E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108D-2968-4C2D-85C5-D077B2D3EB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1D3B8-592E-4335-A90B-49ABD785123E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108D-2968-4C2D-85C5-D077B2D3EB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1D3B8-592E-4335-A90B-49ABD785123E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108D-2968-4C2D-85C5-D077B2D3EB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1D3B8-592E-4335-A90B-49ABD785123E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108D-2968-4C2D-85C5-D077B2D3EB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1D3B8-592E-4335-A90B-49ABD785123E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108D-2968-4C2D-85C5-D077B2D3EB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1D3B8-592E-4335-A90B-49ABD785123E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108D-2968-4C2D-85C5-D077B2D3EB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1D3B8-592E-4335-A90B-49ABD785123E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108D-2968-4C2D-85C5-D077B2D3EB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1D3B8-592E-4335-A90B-49ABD785123E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108D-2968-4C2D-85C5-D077B2D3EB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1D3B8-592E-4335-A90B-49ABD785123E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108D-2968-4C2D-85C5-D077B2D3EB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1D3B8-592E-4335-A90B-49ABD785123E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108D-2968-4C2D-85C5-D077B2D3EB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1D3B8-592E-4335-A90B-49ABD785123E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108D-2968-4C2D-85C5-D077B2D3EB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C1D3B8-592E-4335-A90B-49ABD785123E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20108D-2968-4C2D-85C5-D077B2D3EBC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187624" y="1484784"/>
          <a:ext cx="5904656" cy="5297095"/>
        </p:xfrm>
        <a:graphic>
          <a:graphicData uri="http://schemas.openxmlformats.org/drawingml/2006/table">
            <a:tbl>
              <a:tblPr/>
              <a:tblGrid>
                <a:gridCol w="2000477"/>
                <a:gridCol w="181305"/>
                <a:gridCol w="181305"/>
                <a:gridCol w="3541569"/>
              </a:tblGrid>
              <a:tr h="301657">
                <a:tc gridSpan="4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775" marR="47775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7895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 projektu:                       Zkvalitnění výuky cizích jazyků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775" marR="47775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Číslo projektu:</a:t>
                      </a:r>
                      <a:r>
                        <a:rPr lang="cs-CZ" sz="1400" b="1">
                          <a:latin typeface="Times New Roman,Bold"/>
                          <a:ea typeface="Calibri"/>
                          <a:cs typeface="Times New Roman,Bold"/>
                        </a:rPr>
                        <a:t> </a:t>
                      </a:r>
                      <a:r>
                        <a:rPr lang="cs-CZ" sz="1400">
                          <a:latin typeface="Times New Roman,Bold"/>
                          <a:ea typeface="Calibri"/>
                          <a:cs typeface="Times New Roman,Bold"/>
                        </a:rPr>
                        <a:t>CZ.1.07/1.4.00/21.3228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775" marR="47775" marT="0" marB="0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1657">
                <a:tc gridSpan="4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Základní škola Havlíčkův Brod, </a:t>
                      </a:r>
                      <a:r>
                        <a:rPr lang="cs-CZ" sz="1400" b="1" dirty="0" err="1">
                          <a:latin typeface="Times New Roman"/>
                          <a:ea typeface="Times New Roman"/>
                          <a:cs typeface="Times New Roman"/>
                        </a:rPr>
                        <a:t>Štáflova</a:t>
                      </a: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 2004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775" marR="47775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1657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Jméno: Kamila </a:t>
                      </a:r>
                      <a:r>
                        <a:rPr lang="cs-CZ" sz="1400" b="1" dirty="0" err="1">
                          <a:latin typeface="Times New Roman"/>
                          <a:ea typeface="Times New Roman"/>
                          <a:cs typeface="Times New Roman"/>
                        </a:rPr>
                        <a:t>Kašíková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775" marR="47775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Datum: </a:t>
                      </a:r>
                      <a:r>
                        <a:rPr lang="cs-CZ" sz="1400" b="1" dirty="0" smtClean="0">
                          <a:latin typeface="Times New Roman"/>
                          <a:ea typeface="Times New Roman"/>
                          <a:cs typeface="Times New Roman"/>
                        </a:rPr>
                        <a:t>16. </a:t>
                      </a: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5. 2013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775" marR="47775" marT="0" marB="0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902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Ročník: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775" marR="47775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3.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775" marR="477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8902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775" marR="47775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Jazyk a jazyková komunikace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775" marR="477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331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obor: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775" marR="47775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Anglický jazyk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775" marR="477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0387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Název, téma: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775" marR="47775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latin typeface="Times New Roman"/>
                          <a:ea typeface="Times New Roman"/>
                          <a:cs typeface="Times New Roman"/>
                        </a:rPr>
                        <a:t>VY_32_INOVACE_AJ1-3_18_Feelings2_3.ročník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775" marR="477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0387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Metodické doporučení/ anotace: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775" marR="47775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latin typeface="Times New Roman"/>
                          <a:ea typeface="Calibri"/>
                          <a:cs typeface="Times New Roman"/>
                        </a:rPr>
                        <a:t>Prezentace slouží k opakování slovní zásoby na téma </a:t>
                      </a:r>
                      <a:r>
                        <a:rPr lang="cs-CZ" sz="1400" b="1" dirty="0" smtClean="0">
                          <a:latin typeface="Times New Roman"/>
                          <a:ea typeface="Calibri"/>
                          <a:cs typeface="Times New Roman"/>
                        </a:rPr>
                        <a:t>pocity </a:t>
                      </a:r>
                      <a:r>
                        <a:rPr lang="cs-CZ" sz="1400" b="1" dirty="0" smtClean="0">
                          <a:latin typeface="Times New Roman"/>
                          <a:ea typeface="Calibri"/>
                          <a:cs typeface="Times New Roman"/>
                        </a:rPr>
                        <a:t>pro 3. ročník. Nejvhodnější je promítnutí</a:t>
                      </a:r>
                      <a:r>
                        <a:rPr lang="cs-CZ" sz="14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na tabuli a doplňování textu perem. </a:t>
                      </a:r>
                      <a:r>
                        <a:rPr lang="cs-CZ" sz="14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Lze použít s prezentací </a:t>
                      </a:r>
                      <a:r>
                        <a:rPr lang="cs-CZ" sz="1400" b="1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Feelings</a:t>
                      </a:r>
                      <a:r>
                        <a:rPr lang="cs-CZ" sz="14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_pocity (Kateřina Hanušová). Navazuje pracovní list </a:t>
                      </a:r>
                      <a:r>
                        <a:rPr lang="cs-CZ" sz="1400" b="1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Feelings</a:t>
                      </a:r>
                      <a:r>
                        <a:rPr lang="cs-CZ" sz="14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.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775" marR="477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5" name="obrázek 1" descr="OPVK_hor_zakladni_logolink_CB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60648"/>
            <a:ext cx="5976664" cy="12573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4665"/>
            <a:ext cx="7772400" cy="1152127"/>
          </a:xfrm>
        </p:spPr>
        <p:txBody>
          <a:bodyPr>
            <a:normAutofit fontScale="90000"/>
          </a:bodyPr>
          <a:lstStyle/>
          <a:p>
            <a:r>
              <a:rPr lang="cs-CZ" dirty="0" err="1" smtClean="0">
                <a:solidFill>
                  <a:schemeClr val="accent4"/>
                </a:solidFill>
              </a:rPr>
              <a:t>Feelings</a:t>
            </a:r>
            <a:r>
              <a:rPr lang="cs-CZ" dirty="0" smtClean="0">
                <a:solidFill>
                  <a:schemeClr val="accent4"/>
                </a:solidFill>
              </a:rPr>
              <a:t/>
            </a:r>
            <a:br>
              <a:rPr lang="cs-CZ" dirty="0" smtClean="0">
                <a:solidFill>
                  <a:schemeClr val="accent4"/>
                </a:solidFill>
              </a:rPr>
            </a:br>
            <a:r>
              <a:rPr lang="cs-CZ" dirty="0" smtClean="0">
                <a:solidFill>
                  <a:schemeClr val="accent4"/>
                </a:solidFill>
              </a:rPr>
              <a:t>Pocity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126976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How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feel</a:t>
            </a:r>
            <a:r>
              <a:rPr lang="cs-CZ" dirty="0" smtClean="0"/>
              <a:t> </a:t>
            </a:r>
            <a:r>
              <a:rPr lang="cs-CZ" dirty="0" err="1" smtClean="0"/>
              <a:t>today</a:t>
            </a:r>
            <a:r>
              <a:rPr lang="cs-CZ" dirty="0" smtClean="0"/>
              <a:t>?</a:t>
            </a:r>
          </a:p>
          <a:p>
            <a:r>
              <a:rPr lang="cs-CZ" dirty="0" smtClean="0"/>
              <a:t>Jak se dnes cítíš?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Přiřaď obrázky k větám</a:t>
            </a:r>
            <a:br>
              <a:rPr lang="cs-CZ" sz="2800" dirty="0" smtClean="0"/>
            </a:br>
            <a:r>
              <a:rPr lang="cs-CZ" sz="2800" dirty="0" err="1" smtClean="0"/>
              <a:t>Match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photos</a:t>
            </a:r>
            <a:r>
              <a:rPr lang="cs-CZ" sz="2800" dirty="0" smtClean="0"/>
              <a:t> </a:t>
            </a:r>
            <a:r>
              <a:rPr lang="cs-CZ" sz="2800" dirty="0" err="1" smtClean="0"/>
              <a:t>with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sentences</a:t>
            </a:r>
            <a:endParaRPr lang="cs-CZ" sz="28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pPr>
              <a:buNone/>
            </a:pPr>
            <a:r>
              <a:rPr lang="cs-CZ" dirty="0" err="1" smtClean="0"/>
              <a:t>They</a:t>
            </a:r>
            <a:r>
              <a:rPr lang="cs-CZ" dirty="0" smtClean="0"/>
              <a:t>´re happy.</a:t>
            </a:r>
            <a:endParaRPr lang="cs-CZ" dirty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err="1" smtClean="0"/>
              <a:t>It</a:t>
            </a:r>
            <a:r>
              <a:rPr lang="cs-CZ" dirty="0" smtClean="0"/>
              <a:t>´s </a:t>
            </a:r>
            <a:r>
              <a:rPr lang="cs-CZ" dirty="0" err="1" smtClean="0"/>
              <a:t>tired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He´s sad.</a:t>
            </a: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18434" name="Picture 2" descr="adopce,dcery,fotolia,šťastné,milující,matky,široké úsměvy,polib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196752"/>
            <a:ext cx="2520280" cy="2520280"/>
          </a:xfrm>
          <a:prstGeom prst="rect">
            <a:avLst/>
          </a:prstGeom>
          <a:noFill/>
        </p:spPr>
      </p:pic>
      <p:pic>
        <p:nvPicPr>
          <p:cNvPr id="18436" name="Picture 4" descr="emoce,fotografie,muži,osoby,smutek,smutný,zklamání,zklamaný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356992"/>
            <a:ext cx="1800200" cy="1800200"/>
          </a:xfrm>
          <a:prstGeom prst="rect">
            <a:avLst/>
          </a:prstGeom>
          <a:noFill/>
        </p:spPr>
      </p:pic>
      <p:pic>
        <p:nvPicPr>
          <p:cNvPr id="18438" name="Picture 6" descr="domácí mazlíčci,fotografie,jazyky,kočky,koťata,obličeje,ospalý,savci,unavený,ústa,vousy,zívající,zívnutí,zvířat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4662264"/>
            <a:ext cx="2195736" cy="219573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Přiřaď obrázky k větám.</a:t>
            </a:r>
            <a:br>
              <a:rPr lang="cs-CZ" sz="2800" dirty="0" smtClean="0"/>
            </a:br>
            <a:r>
              <a:rPr lang="cs-CZ" sz="2800" dirty="0" err="1" smtClean="0"/>
              <a:t>Match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pictures</a:t>
            </a:r>
            <a:r>
              <a:rPr lang="cs-CZ" sz="2800" dirty="0" smtClean="0"/>
              <a:t> </a:t>
            </a:r>
            <a:r>
              <a:rPr lang="cs-CZ" sz="2800" dirty="0" err="1" smtClean="0"/>
              <a:t>with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sentences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851920" y="1412776"/>
            <a:ext cx="4968552" cy="5256584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She</a:t>
            </a:r>
            <a:r>
              <a:rPr lang="cs-CZ" sz="2400" dirty="0" smtClean="0"/>
              <a:t>´s </a:t>
            </a:r>
            <a:r>
              <a:rPr lang="cs-CZ" sz="2400" dirty="0" err="1" smtClean="0"/>
              <a:t>thirsty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He´s </a:t>
            </a:r>
            <a:r>
              <a:rPr lang="cs-CZ" sz="2400" dirty="0" err="1" smtClean="0"/>
              <a:t>angry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err="1" smtClean="0"/>
              <a:t>She</a:t>
            </a:r>
            <a:r>
              <a:rPr lang="cs-CZ" sz="2400" dirty="0" smtClean="0"/>
              <a:t>´s </a:t>
            </a:r>
            <a:r>
              <a:rPr lang="cs-CZ" sz="2400" dirty="0" err="1" smtClean="0"/>
              <a:t>scared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2051" name="Picture 3" descr="C:\Users\kasika\AppData\Local\Microsoft\Windows\Temporary Internet Files\Content.IE5\MFLM1BMP\MP90042235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268760"/>
            <a:ext cx="2232248" cy="1656184"/>
          </a:xfrm>
          <a:prstGeom prst="rect">
            <a:avLst/>
          </a:prstGeom>
          <a:noFill/>
        </p:spPr>
      </p:pic>
      <p:pic>
        <p:nvPicPr>
          <p:cNvPr id="2052" name="Picture 4" descr="C:\Users\kasika\AppData\Local\Microsoft\Windows\Temporary Internet Files\Content.IE5\MFLM1BMP\MP90044232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3140968"/>
            <a:ext cx="2232248" cy="1584176"/>
          </a:xfrm>
          <a:prstGeom prst="rect">
            <a:avLst/>
          </a:prstGeom>
          <a:noFill/>
        </p:spPr>
      </p:pic>
      <p:pic>
        <p:nvPicPr>
          <p:cNvPr id="2056" name="Picture 8" descr="C:\Users\kasika\AppData\Local\Microsoft\Windows\Temporary Internet Files\Content.IE5\MFLM1BMP\MP90044838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4797152"/>
            <a:ext cx="2267744" cy="1800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Přiřaď anglické věty k českým.</a:t>
            </a:r>
            <a:br>
              <a:rPr lang="cs-CZ" sz="2800" dirty="0" smtClean="0"/>
            </a:br>
            <a:r>
              <a:rPr lang="cs-CZ" sz="2800" dirty="0" err="1" smtClean="0"/>
              <a:t>Match</a:t>
            </a:r>
            <a:r>
              <a:rPr lang="cs-CZ" sz="2800" dirty="0" smtClean="0"/>
              <a:t> 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English</a:t>
            </a:r>
            <a:r>
              <a:rPr lang="cs-CZ" sz="2800" dirty="0" smtClean="0"/>
              <a:t> </a:t>
            </a:r>
            <a:r>
              <a:rPr lang="cs-CZ" sz="2800" dirty="0" err="1" smtClean="0"/>
              <a:t>sentences</a:t>
            </a:r>
            <a:r>
              <a:rPr lang="cs-CZ" sz="2800" dirty="0" smtClean="0"/>
              <a:t> to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Czech</a:t>
            </a:r>
            <a:r>
              <a:rPr lang="cs-CZ" sz="2800" dirty="0" smtClean="0"/>
              <a:t> </a:t>
            </a:r>
            <a:r>
              <a:rPr lang="cs-CZ" sz="2800" dirty="0" err="1" smtClean="0"/>
              <a:t>ones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2400" dirty="0" err="1" smtClean="0"/>
              <a:t>She</a:t>
            </a:r>
            <a:r>
              <a:rPr lang="cs-CZ" sz="2400" dirty="0" smtClean="0"/>
              <a:t>´s </a:t>
            </a:r>
            <a:r>
              <a:rPr lang="cs-CZ" sz="2400" dirty="0" err="1" smtClean="0"/>
              <a:t>scared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I´m happy.</a:t>
            </a:r>
          </a:p>
          <a:p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dirty="0" err="1" smtClean="0"/>
              <a:t>aren</a:t>
            </a:r>
            <a:r>
              <a:rPr lang="cs-CZ" sz="2400" dirty="0" smtClean="0"/>
              <a:t>´t </a:t>
            </a:r>
            <a:r>
              <a:rPr lang="cs-CZ" sz="2400" dirty="0" err="1" smtClean="0"/>
              <a:t>thirsty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Is</a:t>
            </a:r>
            <a:r>
              <a:rPr lang="cs-CZ" sz="2400" dirty="0" smtClean="0"/>
              <a:t> he </a:t>
            </a:r>
            <a:r>
              <a:rPr lang="cs-CZ" sz="2400" dirty="0" err="1" smtClean="0"/>
              <a:t>tired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she</a:t>
            </a:r>
            <a:r>
              <a:rPr lang="cs-CZ" sz="2400" dirty="0" smtClean="0"/>
              <a:t> sad?</a:t>
            </a:r>
          </a:p>
          <a:p>
            <a:r>
              <a:rPr lang="cs-CZ" sz="2400" dirty="0" smtClean="0"/>
              <a:t>Are </a:t>
            </a:r>
            <a:r>
              <a:rPr lang="cs-CZ" sz="2400" dirty="0" err="1" smtClean="0"/>
              <a:t>they</a:t>
            </a:r>
            <a:r>
              <a:rPr lang="cs-CZ" sz="2400" dirty="0" smtClean="0"/>
              <a:t> happy?</a:t>
            </a:r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Oni nejsou žíznivý.</a:t>
            </a:r>
          </a:p>
          <a:p>
            <a:r>
              <a:rPr lang="cs-CZ" sz="2400" dirty="0" smtClean="0"/>
              <a:t>Ona je vystrašená.</a:t>
            </a:r>
          </a:p>
          <a:p>
            <a:r>
              <a:rPr lang="cs-CZ" sz="2400" dirty="0" smtClean="0"/>
              <a:t>Já jsem šťastná.</a:t>
            </a:r>
          </a:p>
          <a:p>
            <a:r>
              <a:rPr lang="cs-CZ" sz="2400" dirty="0" smtClean="0"/>
              <a:t>Jsou oni šťastní?</a:t>
            </a:r>
          </a:p>
          <a:p>
            <a:r>
              <a:rPr lang="cs-CZ" sz="2400" dirty="0" smtClean="0"/>
              <a:t>Je ona smutná?</a:t>
            </a:r>
          </a:p>
          <a:p>
            <a:r>
              <a:rPr lang="cs-CZ" sz="2400" dirty="0" smtClean="0"/>
              <a:t>Je on unavený?</a:t>
            </a:r>
            <a:endParaRPr lang="cs-CZ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Match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the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English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words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with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the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Czech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ones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b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Spoj anglická slovíčka s českými.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Angry</a:t>
            </a:r>
            <a:endParaRPr lang="cs-CZ" dirty="0" smtClean="0"/>
          </a:p>
          <a:p>
            <a:r>
              <a:rPr lang="cs-CZ" dirty="0" err="1" smtClean="0"/>
              <a:t>Scared</a:t>
            </a:r>
            <a:endParaRPr lang="cs-CZ" dirty="0" smtClean="0"/>
          </a:p>
          <a:p>
            <a:r>
              <a:rPr lang="cs-CZ" dirty="0" err="1" smtClean="0"/>
              <a:t>Thirsty</a:t>
            </a:r>
            <a:endParaRPr lang="cs-CZ" dirty="0" smtClean="0"/>
          </a:p>
          <a:p>
            <a:r>
              <a:rPr lang="cs-CZ" dirty="0" err="1" smtClean="0"/>
              <a:t>Hungry</a:t>
            </a:r>
            <a:endParaRPr lang="cs-CZ" dirty="0" smtClean="0"/>
          </a:p>
          <a:p>
            <a:r>
              <a:rPr lang="cs-CZ" dirty="0" smtClean="0"/>
              <a:t>Sad</a:t>
            </a:r>
          </a:p>
          <a:p>
            <a:r>
              <a:rPr lang="cs-CZ" dirty="0" smtClean="0"/>
              <a:t>Happy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Šťastný</a:t>
            </a:r>
          </a:p>
          <a:p>
            <a:r>
              <a:rPr lang="cs-CZ" dirty="0" err="1" smtClean="0"/>
              <a:t>Rozlobený</a:t>
            </a:r>
            <a:endParaRPr lang="cs-CZ" dirty="0" smtClean="0"/>
          </a:p>
          <a:p>
            <a:r>
              <a:rPr lang="cs-CZ" dirty="0" smtClean="0"/>
              <a:t>Žíznivý</a:t>
            </a:r>
          </a:p>
          <a:p>
            <a:r>
              <a:rPr lang="cs-CZ" dirty="0" smtClean="0"/>
              <a:t>Smutný</a:t>
            </a:r>
          </a:p>
          <a:p>
            <a:r>
              <a:rPr lang="cs-CZ" dirty="0" smtClean="0"/>
              <a:t>Hladový</a:t>
            </a:r>
          </a:p>
          <a:p>
            <a:r>
              <a:rPr lang="cs-CZ" dirty="0" smtClean="0"/>
              <a:t>Vystrašený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Match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the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questions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to </a:t>
            </a:r>
            <a:r>
              <a:rPr lang="cs-CZ" sz="32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the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short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answers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b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Přiřaď otázky ke krátkým odpovědím.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hungry</a:t>
            </a:r>
            <a:r>
              <a:rPr lang="cs-CZ" dirty="0" smtClean="0"/>
              <a:t>?</a:t>
            </a:r>
          </a:p>
          <a:p>
            <a:r>
              <a:rPr lang="cs-CZ" dirty="0" smtClean="0"/>
              <a:t>Are </a:t>
            </a:r>
            <a:r>
              <a:rPr lang="cs-CZ" dirty="0" err="1" smtClean="0"/>
              <a:t>we</a:t>
            </a:r>
            <a:r>
              <a:rPr lang="cs-CZ" dirty="0" smtClean="0"/>
              <a:t> happy?</a:t>
            </a:r>
          </a:p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thirsty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Is</a:t>
            </a:r>
            <a:r>
              <a:rPr lang="cs-CZ" dirty="0" smtClean="0"/>
              <a:t> he </a:t>
            </a:r>
            <a:r>
              <a:rPr lang="cs-CZ" dirty="0" err="1" smtClean="0"/>
              <a:t>scared</a:t>
            </a:r>
            <a:r>
              <a:rPr lang="cs-CZ" dirty="0" smtClean="0"/>
              <a:t>?</a:t>
            </a:r>
          </a:p>
          <a:p>
            <a:r>
              <a:rPr lang="cs-CZ" dirty="0" smtClean="0"/>
              <a:t>Are </a:t>
            </a:r>
            <a:r>
              <a:rPr lang="cs-CZ" dirty="0" err="1" smtClean="0"/>
              <a:t>they</a:t>
            </a:r>
            <a:r>
              <a:rPr lang="cs-CZ" dirty="0" smtClean="0"/>
              <a:t> sad?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Yes</a:t>
            </a:r>
            <a:r>
              <a:rPr lang="cs-CZ" dirty="0" smtClean="0"/>
              <a:t>, I </a:t>
            </a:r>
            <a:r>
              <a:rPr lang="cs-CZ" dirty="0" err="1" smtClean="0"/>
              <a:t>am</a:t>
            </a:r>
            <a:r>
              <a:rPr lang="cs-CZ" dirty="0" smtClean="0"/>
              <a:t>.</a:t>
            </a:r>
          </a:p>
          <a:p>
            <a:r>
              <a:rPr lang="cs-CZ" dirty="0" smtClean="0"/>
              <a:t>No, he </a:t>
            </a:r>
            <a:r>
              <a:rPr lang="cs-CZ" dirty="0" err="1" smtClean="0"/>
              <a:t>isn</a:t>
            </a:r>
            <a:r>
              <a:rPr lang="cs-CZ" dirty="0" smtClean="0"/>
              <a:t>´</a:t>
            </a:r>
            <a:r>
              <a:rPr lang="cs-CZ" dirty="0" err="1" smtClean="0"/>
              <a:t>t</a:t>
            </a:r>
            <a:r>
              <a:rPr lang="cs-CZ" dirty="0" smtClean="0"/>
              <a:t>.</a:t>
            </a:r>
          </a:p>
          <a:p>
            <a:r>
              <a:rPr lang="cs-CZ" dirty="0" smtClean="0"/>
              <a:t>No,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aren</a:t>
            </a:r>
            <a:r>
              <a:rPr lang="cs-CZ" dirty="0" smtClean="0"/>
              <a:t>´</a:t>
            </a:r>
            <a:r>
              <a:rPr lang="cs-CZ" dirty="0" err="1" smtClean="0"/>
              <a:t>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 are.</a:t>
            </a:r>
          </a:p>
          <a:p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 autora</a:t>
            </a:r>
          </a:p>
          <a:p>
            <a:r>
              <a:rPr lang="cs-CZ" dirty="0" smtClean="0"/>
              <a:t>MS Office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86</TotalTime>
  <Words>264</Words>
  <Application>Microsoft Office PowerPoint</Application>
  <PresentationFormat>Předvádění na obrazovce (4:3)</PresentationFormat>
  <Paragraphs>79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Feelings Pocity</vt:lpstr>
      <vt:lpstr>Přiřaď obrázky k větám Match the photos with the sentences</vt:lpstr>
      <vt:lpstr>Přiřaď obrázky k větám. Match the pictures with the sentences.</vt:lpstr>
      <vt:lpstr>Přiřaď anglické věty k českým. Match  the English sentences to the Czech ones.</vt:lpstr>
      <vt:lpstr>Match the English words with the Czech ones. Spoj anglická slovíčka s českými.</vt:lpstr>
      <vt:lpstr>Match the questions to the short answers. Přiřaď otázky ke krátkým odpovědím.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Feelings</dc:title>
  <dc:creator>kasika</dc:creator>
  <cp:lastModifiedBy>Aleš</cp:lastModifiedBy>
  <cp:revision>26</cp:revision>
  <dcterms:created xsi:type="dcterms:W3CDTF">2013-05-17T10:22:14Z</dcterms:created>
  <dcterms:modified xsi:type="dcterms:W3CDTF">2013-05-28T20:25:06Z</dcterms:modified>
</cp:coreProperties>
</file>