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915F3-F129-47BC-85CC-25DD3B226630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2BC80-31AA-4820-A0BF-C8E589B3E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915F3-F129-47BC-85CC-25DD3B226630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2BC80-31AA-4820-A0BF-C8E589B3E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915F3-F129-47BC-85CC-25DD3B226630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2BC80-31AA-4820-A0BF-C8E589B3E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915F3-F129-47BC-85CC-25DD3B226630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2BC80-31AA-4820-A0BF-C8E589B3E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915F3-F129-47BC-85CC-25DD3B226630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2BC80-31AA-4820-A0BF-C8E589B3E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915F3-F129-47BC-85CC-25DD3B226630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2BC80-31AA-4820-A0BF-C8E589B3E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915F3-F129-47BC-85CC-25DD3B226630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2BC80-31AA-4820-A0BF-C8E589B3E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915F3-F129-47BC-85CC-25DD3B226630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2BC80-31AA-4820-A0BF-C8E589B3E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915F3-F129-47BC-85CC-25DD3B226630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2BC80-31AA-4820-A0BF-C8E589B3E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915F3-F129-47BC-85CC-25DD3B226630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2BC80-31AA-4820-A0BF-C8E589B3E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915F3-F129-47BC-85CC-25DD3B226630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2BC80-31AA-4820-A0BF-C8E589B3E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915F3-F129-47BC-85CC-25DD3B226630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A2BC80-31AA-4820-A0BF-C8E589B3E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187624" y="1484784"/>
          <a:ext cx="5904656" cy="5297095"/>
        </p:xfrm>
        <a:graphic>
          <a:graphicData uri="http://schemas.openxmlformats.org/drawingml/2006/table">
            <a:tbl>
              <a:tblPr/>
              <a:tblGrid>
                <a:gridCol w="2000477"/>
                <a:gridCol w="181305"/>
                <a:gridCol w="181305"/>
                <a:gridCol w="3541569"/>
              </a:tblGrid>
              <a:tr h="301657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775" marR="4777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67895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Times New Roman"/>
                          <a:ea typeface="Times New Roman"/>
                          <a:cs typeface="Times New Roman"/>
                        </a:rPr>
                        <a:t>Název projektu:                       Zkvalitnění výuky cizích jazyků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775" marR="4777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Číslo projektu:</a:t>
                      </a:r>
                      <a:r>
                        <a:rPr lang="cs-CZ" sz="1400" b="1">
                          <a:latin typeface="Times New Roman,Bold"/>
                          <a:ea typeface="Calibri"/>
                          <a:cs typeface="Times New Roman,Bold"/>
                        </a:rPr>
                        <a:t> </a:t>
                      </a:r>
                      <a:r>
                        <a:rPr lang="cs-CZ" sz="1400">
                          <a:latin typeface="Times New Roman,Bold"/>
                          <a:ea typeface="Calibri"/>
                          <a:cs typeface="Times New Roman,Bold"/>
                        </a:rPr>
                        <a:t>CZ.1.07/1.4.00/21.3228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775" marR="47775" marT="0" marB="0"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01657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Times New Roman"/>
                          <a:ea typeface="Times New Roman"/>
                          <a:cs typeface="Times New Roman"/>
                        </a:rPr>
                        <a:t>Základní škola Havlíčkův Brod, </a:t>
                      </a:r>
                      <a:r>
                        <a:rPr lang="cs-CZ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Štáflova</a:t>
                      </a:r>
                      <a:r>
                        <a:rPr lang="cs-CZ" sz="1400" b="1" dirty="0">
                          <a:latin typeface="Times New Roman"/>
                          <a:ea typeface="Times New Roman"/>
                          <a:cs typeface="Times New Roman"/>
                        </a:rPr>
                        <a:t> 2004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775" marR="4777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01657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Times New Roman"/>
                          <a:ea typeface="Times New Roman"/>
                          <a:cs typeface="Times New Roman"/>
                        </a:rPr>
                        <a:t>Jméno: Kamila </a:t>
                      </a:r>
                      <a:r>
                        <a:rPr lang="cs-CZ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Kašíková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775" marR="4777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Times New Roman"/>
                          <a:ea typeface="Times New Roman"/>
                          <a:cs typeface="Times New Roman"/>
                        </a:rPr>
                        <a:t>Datum: </a:t>
                      </a:r>
                      <a:r>
                        <a:rPr lang="cs-CZ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17. </a:t>
                      </a:r>
                      <a:r>
                        <a:rPr lang="cs-CZ" sz="1400" b="1" dirty="0">
                          <a:latin typeface="Times New Roman"/>
                          <a:ea typeface="Times New Roman"/>
                          <a:cs typeface="Times New Roman"/>
                        </a:rPr>
                        <a:t>5. 2013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775" marR="47775" marT="0" marB="0"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0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Ročník: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775" marR="4777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Times New Roman"/>
                          <a:ea typeface="Times New Roman"/>
                          <a:cs typeface="Times New Roman"/>
                        </a:rPr>
                        <a:t>3.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775" marR="477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890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Vzdělávací oblast: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775" marR="4777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Times New Roman"/>
                          <a:ea typeface="Times New Roman"/>
                          <a:cs typeface="Times New Roman"/>
                        </a:rPr>
                        <a:t>Jazyk a jazyková komunikace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775" marR="477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03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Vzdělávací obor: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775" marR="4777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Times New Roman"/>
                          <a:ea typeface="Times New Roman"/>
                          <a:cs typeface="Times New Roman"/>
                        </a:rPr>
                        <a:t>Anglický jazyk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775" marR="477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038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Název, téma: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775" marR="4777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VY_32_INOVACE_AJ1-3_20_Bug_café_3.ročník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775" marR="477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038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Metodické doporučení/ anotace: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775" marR="4777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latin typeface="Times New Roman"/>
                          <a:ea typeface="Calibri"/>
                          <a:cs typeface="Times New Roman"/>
                        </a:rPr>
                        <a:t>Prezentace slouží k opakování slovní zásoby na téma </a:t>
                      </a:r>
                      <a:r>
                        <a:rPr lang="cs-CZ" sz="1400" b="1" dirty="0" smtClean="0">
                          <a:latin typeface="Times New Roman"/>
                          <a:ea typeface="Calibri"/>
                          <a:cs typeface="Times New Roman"/>
                        </a:rPr>
                        <a:t>jídlo, I </a:t>
                      </a:r>
                      <a:r>
                        <a:rPr lang="cs-CZ" sz="1400" b="1" dirty="0" err="1" smtClean="0">
                          <a:latin typeface="Times New Roman"/>
                          <a:ea typeface="Calibri"/>
                          <a:cs typeface="Times New Roman"/>
                        </a:rPr>
                        <a:t>like</a:t>
                      </a:r>
                      <a:r>
                        <a:rPr lang="cs-CZ" sz="1400" b="1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400" b="1" dirty="0" smtClean="0">
                          <a:latin typeface="Times New Roman"/>
                          <a:ea typeface="Calibri"/>
                          <a:cs typeface="Times New Roman"/>
                        </a:rPr>
                        <a:t>pro 3. ročník. Nejvhodnější je promítnutí</a:t>
                      </a:r>
                      <a:r>
                        <a:rPr lang="cs-CZ" sz="14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na tabuli a doplňování textu perem. </a:t>
                      </a:r>
                      <a:r>
                        <a:rPr lang="cs-CZ" sz="14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Věty </a:t>
                      </a:r>
                      <a:r>
                        <a:rPr lang="cs-CZ" sz="14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mohou děti psát do sešitu a pak společně zkontrolovat.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775" marR="477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5" name="obrázek 1" descr="OPVK_hor_zakladni_logolink_C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60648"/>
            <a:ext cx="5976664" cy="1257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Bug café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tx1"/>
                </a:solidFill>
              </a:rPr>
              <a:t>What</a:t>
            </a:r>
            <a:r>
              <a:rPr lang="cs-CZ" dirty="0" smtClean="0">
                <a:solidFill>
                  <a:schemeClr val="tx1"/>
                </a:solidFill>
              </a:rPr>
              <a:t> do </a:t>
            </a:r>
            <a:r>
              <a:rPr lang="cs-CZ" dirty="0" err="1" smtClean="0">
                <a:solidFill>
                  <a:schemeClr val="tx1"/>
                </a:solidFill>
              </a:rPr>
              <a:t>you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like</a:t>
            </a:r>
            <a:r>
              <a:rPr lang="cs-CZ" dirty="0" smtClean="0">
                <a:solidFill>
                  <a:schemeClr val="tx1"/>
                </a:solidFill>
              </a:rPr>
              <a:t>?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Co máš rád(a)?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err="1" smtClean="0"/>
              <a:t>Match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pictures</a:t>
            </a:r>
            <a:r>
              <a:rPr lang="cs-CZ" sz="3600" dirty="0" smtClean="0"/>
              <a:t> to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worlds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Přiřaď obrázky ke slovům</a:t>
            </a:r>
            <a:endParaRPr lang="cs-CZ" sz="3600" dirty="0"/>
          </a:p>
        </p:txBody>
      </p:sp>
      <p:pic>
        <p:nvPicPr>
          <p:cNvPr id="1026" name="Picture 2" descr="C:\Documents and Settings\kasika\Local Settings\Temporary Internet Files\Content.IE5\2WH2WWVO\MC900215522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14282" y="1643050"/>
            <a:ext cx="1500198" cy="785818"/>
          </a:xfrm>
          <a:prstGeom prst="rect">
            <a:avLst/>
          </a:prstGeom>
          <a:noFill/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Vegetables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Pizza</a:t>
            </a:r>
          </a:p>
          <a:p>
            <a:endParaRPr lang="cs-CZ" dirty="0"/>
          </a:p>
          <a:p>
            <a:r>
              <a:rPr lang="cs-CZ" dirty="0" err="1" smtClean="0"/>
              <a:t>Chicken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Fish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Bananas</a:t>
            </a:r>
            <a:endParaRPr lang="cs-CZ" dirty="0" smtClean="0"/>
          </a:p>
        </p:txBody>
      </p:sp>
      <p:pic>
        <p:nvPicPr>
          <p:cNvPr id="1028" name="Picture 4" descr="C:\Documents and Settings\kasika\Local Settings\Temporary Internet Files\Content.IE5\2WH2WWVO\MP90040524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28868"/>
            <a:ext cx="2071670" cy="785818"/>
          </a:xfrm>
          <a:prstGeom prst="rect">
            <a:avLst/>
          </a:prstGeom>
          <a:noFill/>
        </p:spPr>
      </p:pic>
      <p:pic>
        <p:nvPicPr>
          <p:cNvPr id="1029" name="Picture 5" descr="C:\Documents and Settings\kasika\Local Settings\Temporary Internet Files\Content.IE5\TL6TYOBO\MP90042544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286124"/>
            <a:ext cx="1571636" cy="785818"/>
          </a:xfrm>
          <a:prstGeom prst="rect">
            <a:avLst/>
          </a:prstGeom>
          <a:noFill/>
        </p:spPr>
      </p:pic>
      <p:pic>
        <p:nvPicPr>
          <p:cNvPr id="1030" name="Picture 6" descr="C:\Documents and Settings\kasika\Local Settings\Temporary Internet Files\Content.IE5\TL6TYOBO\MP90017795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4214818"/>
            <a:ext cx="1714512" cy="1143008"/>
          </a:xfrm>
          <a:prstGeom prst="rect">
            <a:avLst/>
          </a:prstGeom>
          <a:noFill/>
        </p:spPr>
      </p:pic>
      <p:pic>
        <p:nvPicPr>
          <p:cNvPr id="1031" name="Picture 7" descr="C:\Documents and Settings\kasika\Local Settings\Temporary Internet Files\Content.IE5\0Q3P01XS\MC900441718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5500702"/>
            <a:ext cx="1785950" cy="11430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Match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pictures</a:t>
            </a:r>
            <a:r>
              <a:rPr lang="cs-CZ" sz="3200" dirty="0" smtClean="0"/>
              <a:t> to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worlds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Přiřaď obrázky ke slovům</a:t>
            </a:r>
            <a:endParaRPr lang="cs-CZ" sz="3200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>
          <a:xfrm>
            <a:off x="4572000" y="1500174"/>
            <a:ext cx="4114800" cy="4625989"/>
          </a:xfrm>
        </p:spPr>
        <p:txBody>
          <a:bodyPr/>
          <a:lstStyle/>
          <a:p>
            <a:r>
              <a:rPr lang="cs-CZ" dirty="0" err="1" smtClean="0"/>
              <a:t>Ice</a:t>
            </a:r>
            <a:r>
              <a:rPr lang="cs-CZ" dirty="0" smtClean="0"/>
              <a:t>- </a:t>
            </a:r>
            <a:r>
              <a:rPr lang="cs-CZ" dirty="0" err="1" smtClean="0"/>
              <a:t>cream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Potatoes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Chips(</a:t>
            </a:r>
            <a:r>
              <a:rPr lang="cs-CZ" dirty="0" err="1" smtClean="0"/>
              <a:t>fries</a:t>
            </a:r>
            <a:r>
              <a:rPr lang="cs-CZ" dirty="0" smtClean="0"/>
              <a:t>)</a:t>
            </a:r>
          </a:p>
          <a:p>
            <a:endParaRPr lang="cs-CZ" dirty="0"/>
          </a:p>
          <a:p>
            <a:r>
              <a:rPr lang="cs-CZ" dirty="0" err="1" smtClean="0"/>
              <a:t>Sausages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Salad</a:t>
            </a:r>
            <a:endParaRPr lang="cs-CZ" dirty="0"/>
          </a:p>
        </p:txBody>
      </p:sp>
      <p:pic>
        <p:nvPicPr>
          <p:cNvPr id="2052" name="Picture 4" descr="C:\Documents and Settings\kasika\Local Settings\Temporary Internet Files\Content.IE5\TL6TYOBO\MP90040059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571612"/>
            <a:ext cx="1500198" cy="857256"/>
          </a:xfrm>
          <a:prstGeom prst="rect">
            <a:avLst/>
          </a:prstGeom>
          <a:noFill/>
        </p:spPr>
      </p:pic>
      <p:pic>
        <p:nvPicPr>
          <p:cNvPr id="2054" name="Picture 6" descr="C:\Documents and Settings\kasika\Local Settings\Temporary Internet Files\Content.IE5\0Q3P01XS\MC90035866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500306"/>
            <a:ext cx="1500198" cy="928694"/>
          </a:xfrm>
          <a:prstGeom prst="rect">
            <a:avLst/>
          </a:prstGeom>
          <a:noFill/>
        </p:spPr>
      </p:pic>
      <p:pic>
        <p:nvPicPr>
          <p:cNvPr id="2055" name="Picture 7" descr="C:\Documents and Settings\kasika\Local Settings\Temporary Internet Files\Content.IE5\2WH2WWVO\MM900223775[1].gif"/>
          <p:cNvPicPr>
            <a:picLocks noGrp="1" noChangeAspect="1" noChangeArrowheads="1" noCrop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571876"/>
            <a:ext cx="1143000" cy="914400"/>
          </a:xfrm>
          <a:prstGeom prst="rect">
            <a:avLst/>
          </a:prstGeom>
          <a:noFill/>
        </p:spPr>
      </p:pic>
      <p:pic>
        <p:nvPicPr>
          <p:cNvPr id="2056" name="Picture 8" descr="C:\Documents and Settings\kasika\Local Settings\Temporary Internet Files\Content.IE5\2WH2WWVO\MP90042266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500571"/>
            <a:ext cx="1928794" cy="857255"/>
          </a:xfrm>
          <a:prstGeom prst="rect">
            <a:avLst/>
          </a:prstGeom>
          <a:noFill/>
        </p:spPr>
      </p:pic>
      <p:pic>
        <p:nvPicPr>
          <p:cNvPr id="2057" name="Picture 9" descr="C:\Documents and Settings\kasika\Local Settings\Temporary Internet Files\Content.IE5\TL6TYOBO\MP90040648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44" y="5500702"/>
            <a:ext cx="1714512" cy="12144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Match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the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English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sentences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 to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the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Czech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ones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b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Přiřaď anglické věty k českým.</a:t>
            </a:r>
            <a:endParaRPr lang="cs-CZ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I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fish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chips.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chocolate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don´t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sausages</a:t>
            </a:r>
            <a:r>
              <a:rPr lang="cs-CZ" dirty="0" smtClean="0"/>
              <a:t>.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vegetables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?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pizza?</a:t>
            </a:r>
          </a:p>
          <a:p>
            <a:r>
              <a:rPr lang="cs-CZ" dirty="0" smtClean="0"/>
              <a:t>I don´t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yoghurt</a:t>
            </a:r>
            <a:r>
              <a:rPr lang="cs-CZ" dirty="0" smtClean="0"/>
              <a:t>.		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Já mám rád(a) čokoládu.</a:t>
            </a:r>
          </a:p>
          <a:p>
            <a:r>
              <a:rPr lang="cs-CZ" dirty="0" smtClean="0"/>
              <a:t>Já nemám rád(a) párky.</a:t>
            </a:r>
          </a:p>
          <a:p>
            <a:r>
              <a:rPr lang="cs-CZ" dirty="0" smtClean="0"/>
              <a:t>Máš rád(a) pizzu?</a:t>
            </a:r>
          </a:p>
          <a:p>
            <a:r>
              <a:rPr lang="cs-CZ" dirty="0" smtClean="0"/>
              <a:t>Já nemám rád(a) jogurt.</a:t>
            </a:r>
          </a:p>
          <a:p>
            <a:r>
              <a:rPr lang="cs-CZ" dirty="0" smtClean="0"/>
              <a:t>Co máš rád(a)?</a:t>
            </a:r>
          </a:p>
          <a:p>
            <a:r>
              <a:rPr lang="cs-CZ" dirty="0" smtClean="0"/>
              <a:t>Máš rád(a) zeleninu?</a:t>
            </a:r>
          </a:p>
          <a:p>
            <a:r>
              <a:rPr lang="cs-CZ" dirty="0" smtClean="0"/>
              <a:t>Já mám rád(a) rybu a hranolky. 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Match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the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questions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 to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the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short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answers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b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Přiřaď otázky ke krátkým odpovědím.</a:t>
            </a:r>
            <a:endParaRPr lang="cs-CZ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chicken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bananas</a:t>
            </a:r>
            <a:r>
              <a:rPr lang="cs-CZ" dirty="0" smtClean="0"/>
              <a:t>?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eggs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Does</a:t>
            </a:r>
            <a:r>
              <a:rPr lang="cs-CZ" dirty="0" smtClean="0"/>
              <a:t> he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sausages</a:t>
            </a:r>
            <a:r>
              <a:rPr lang="cs-CZ" dirty="0" smtClean="0"/>
              <a:t>?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 smtClean="0"/>
              <a:t>Yes</a:t>
            </a:r>
            <a:r>
              <a:rPr lang="cs-CZ" dirty="0" smtClean="0"/>
              <a:t>, he </a:t>
            </a:r>
            <a:r>
              <a:rPr lang="cs-CZ" dirty="0" err="1" smtClean="0"/>
              <a:t>does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I do.</a:t>
            </a:r>
          </a:p>
          <a:p>
            <a:r>
              <a:rPr lang="cs-CZ" dirty="0" smtClean="0"/>
              <a:t>No, </a:t>
            </a:r>
            <a:r>
              <a:rPr lang="cs-CZ" dirty="0" err="1" smtClean="0"/>
              <a:t>they</a:t>
            </a:r>
            <a:r>
              <a:rPr lang="cs-CZ" dirty="0" smtClean="0"/>
              <a:t> don´</a:t>
            </a:r>
            <a:r>
              <a:rPr lang="cs-CZ" dirty="0" err="1" smtClean="0"/>
              <a:t>t</a:t>
            </a:r>
            <a:r>
              <a:rPr lang="cs-CZ" dirty="0" smtClean="0"/>
              <a:t>.</a:t>
            </a:r>
          </a:p>
          <a:p>
            <a:r>
              <a:rPr lang="cs-CZ" dirty="0" smtClean="0"/>
              <a:t>No,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doesn</a:t>
            </a:r>
            <a:r>
              <a:rPr lang="cs-CZ" dirty="0" smtClean="0"/>
              <a:t>´</a:t>
            </a:r>
            <a:r>
              <a:rPr lang="cs-CZ" dirty="0" err="1" smtClean="0"/>
              <a:t>t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Make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sentences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b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Utvoř věty.</a:t>
            </a:r>
            <a:endParaRPr lang="cs-CZ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err="1" smtClean="0"/>
              <a:t>Fish</a:t>
            </a:r>
            <a:r>
              <a:rPr lang="cs-CZ" sz="2800" dirty="0" smtClean="0"/>
              <a:t>?/ </a:t>
            </a:r>
            <a:r>
              <a:rPr lang="cs-CZ" sz="2800" dirty="0" err="1" smtClean="0"/>
              <a:t>like</a:t>
            </a:r>
            <a:r>
              <a:rPr lang="cs-CZ" sz="2800" dirty="0" smtClean="0"/>
              <a:t>/ </a:t>
            </a:r>
            <a:r>
              <a:rPr lang="cs-CZ" sz="2800" dirty="0" err="1" smtClean="0"/>
              <a:t>you</a:t>
            </a:r>
            <a:r>
              <a:rPr lang="cs-CZ" sz="2800" dirty="0" smtClean="0"/>
              <a:t>/ Do/</a:t>
            </a:r>
          </a:p>
          <a:p>
            <a:endParaRPr lang="cs-CZ" dirty="0" smtClean="0"/>
          </a:p>
          <a:p>
            <a:r>
              <a:rPr lang="cs-CZ" sz="2800" dirty="0" smtClean="0"/>
              <a:t>don´t/ </a:t>
            </a:r>
            <a:r>
              <a:rPr lang="cs-CZ" sz="2800" dirty="0" err="1" smtClean="0"/>
              <a:t>They</a:t>
            </a:r>
            <a:r>
              <a:rPr lang="cs-CZ" sz="2800" dirty="0" smtClean="0"/>
              <a:t>/ </a:t>
            </a:r>
            <a:r>
              <a:rPr lang="cs-CZ" sz="2800" dirty="0" err="1" smtClean="0"/>
              <a:t>oranges</a:t>
            </a:r>
            <a:r>
              <a:rPr lang="cs-CZ" sz="2800" dirty="0" smtClean="0"/>
              <a:t>./ </a:t>
            </a:r>
            <a:r>
              <a:rPr lang="cs-CZ" sz="2800" dirty="0" err="1" smtClean="0"/>
              <a:t>like</a:t>
            </a:r>
            <a:r>
              <a:rPr lang="cs-CZ" sz="2800" dirty="0" smtClean="0"/>
              <a:t>/</a:t>
            </a:r>
          </a:p>
          <a:p>
            <a:endParaRPr lang="cs-CZ" dirty="0"/>
          </a:p>
          <a:p>
            <a:r>
              <a:rPr lang="cs-CZ" sz="2800" dirty="0" err="1" smtClean="0"/>
              <a:t>likes</a:t>
            </a:r>
            <a:r>
              <a:rPr lang="cs-CZ" sz="2800" dirty="0" smtClean="0"/>
              <a:t>/ </a:t>
            </a:r>
            <a:r>
              <a:rPr lang="cs-CZ" sz="2800" dirty="0" err="1" smtClean="0"/>
              <a:t>She</a:t>
            </a:r>
            <a:r>
              <a:rPr lang="cs-CZ" sz="2800" dirty="0" smtClean="0"/>
              <a:t>/ </a:t>
            </a:r>
            <a:r>
              <a:rPr lang="cs-CZ" sz="2800" dirty="0" err="1" smtClean="0"/>
              <a:t>fish</a:t>
            </a:r>
            <a:r>
              <a:rPr lang="cs-CZ" sz="2800" dirty="0" smtClean="0"/>
              <a:t>/ chips./</a:t>
            </a:r>
            <a:r>
              <a:rPr lang="cs-CZ" sz="2800" dirty="0" err="1" smtClean="0"/>
              <a:t>and</a:t>
            </a:r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do /</a:t>
            </a:r>
            <a:r>
              <a:rPr lang="cs-CZ" sz="2800" dirty="0" err="1" smtClean="0"/>
              <a:t>What</a:t>
            </a:r>
            <a:r>
              <a:rPr lang="cs-CZ" sz="2800" dirty="0" smtClean="0"/>
              <a:t>/ </a:t>
            </a:r>
            <a:r>
              <a:rPr lang="cs-CZ" sz="2800" dirty="0" err="1" smtClean="0"/>
              <a:t>for</a:t>
            </a:r>
            <a:r>
              <a:rPr lang="cs-CZ" sz="2800" dirty="0" smtClean="0"/>
              <a:t>/ </a:t>
            </a:r>
            <a:r>
              <a:rPr lang="cs-CZ" sz="2800" dirty="0" err="1" smtClean="0"/>
              <a:t>like</a:t>
            </a:r>
            <a:r>
              <a:rPr lang="cs-CZ" sz="2800" dirty="0" smtClean="0"/>
              <a:t>/ </a:t>
            </a:r>
            <a:r>
              <a:rPr lang="cs-CZ" sz="2800" dirty="0" err="1" smtClean="0"/>
              <a:t>you</a:t>
            </a:r>
            <a:r>
              <a:rPr lang="cs-CZ" sz="2800" dirty="0" smtClean="0"/>
              <a:t>/ </a:t>
            </a:r>
            <a:r>
              <a:rPr lang="cs-CZ" sz="2800" dirty="0" err="1" smtClean="0"/>
              <a:t>breakfast</a:t>
            </a:r>
            <a:r>
              <a:rPr lang="cs-CZ" sz="2800" dirty="0" smtClean="0"/>
              <a:t>?</a:t>
            </a:r>
            <a:endParaRPr lang="cs-CZ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tvorba autora</a:t>
            </a:r>
          </a:p>
          <a:p>
            <a:r>
              <a:rPr lang="cs-CZ" dirty="0" smtClean="0"/>
              <a:t>MS Office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</TotalTime>
  <Words>307</Words>
  <Application>Microsoft Office PowerPoint</Application>
  <PresentationFormat>Předvádění na obrazovce (4:3)</PresentationFormat>
  <Paragraphs>73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Bug café</vt:lpstr>
      <vt:lpstr>Match the pictures to the worlds Přiřaď obrázky ke slovům</vt:lpstr>
      <vt:lpstr>Match the pictures to the worlds Přiřaď obrázky ke slovům</vt:lpstr>
      <vt:lpstr>Match the English sentences to the Czech ones. Přiřaď anglické věty k českým.</vt:lpstr>
      <vt:lpstr>Match the questions to the short answers. Přiřaď otázky ke krátkým odpovědím.</vt:lpstr>
      <vt:lpstr>Make sentences. Utvoř věty.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Bug café</dc:title>
  <dc:creator>Your User Name</dc:creator>
  <cp:lastModifiedBy>Aleš</cp:lastModifiedBy>
  <cp:revision>16</cp:revision>
  <dcterms:created xsi:type="dcterms:W3CDTF">2013-05-28T07:24:06Z</dcterms:created>
  <dcterms:modified xsi:type="dcterms:W3CDTF">2013-05-28T20:37:18Z</dcterms:modified>
</cp:coreProperties>
</file>