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263" r:id="rId3"/>
    <p:sldId id="265" r:id="rId4"/>
    <p:sldId id="266" r:id="rId5"/>
    <p:sldId id="267" r:id="rId6"/>
    <p:sldId id="268" r:id="rId7"/>
    <p:sldId id="269" r:id="rId8"/>
    <p:sldId id="270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4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0053427"/>
              </p:ext>
            </p:extLst>
          </p:nvPr>
        </p:nvGraphicFramePr>
        <p:xfrm>
          <a:off x="1368425" y="2924944"/>
          <a:ext cx="6405925" cy="301987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VY_32_INOVACE_5B_17_Válka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v Evropě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5B_Dě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8. 1. 2013 ve třídě 9.A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 učiva.  DUM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seznámí žáky přehledným způsobem  s událostmi během 2. světové války v Evropě. Textová část slouží nejen jako osnova  výkladu, ale i podklad pro žáky k zápisu do sešitů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VÁLKA V EVROPĚ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800" dirty="0" smtClean="0">
                <a:solidFill>
                  <a:srgbClr val="002060"/>
                </a:solidFill>
              </a:rPr>
              <a:t>Útok na Francii</a:t>
            </a:r>
          </a:p>
          <a:p>
            <a:pPr>
              <a:buFont typeface="Wingdings" pitchFamily="2" charset="2"/>
              <a:buChar char="§"/>
            </a:pPr>
            <a:endParaRPr lang="cs-CZ" sz="4800" dirty="0" smtClean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4800" dirty="0" smtClean="0">
                <a:solidFill>
                  <a:srgbClr val="002060"/>
                </a:solidFill>
              </a:rPr>
              <a:t>Útok na Velkou Británii</a:t>
            </a:r>
          </a:p>
          <a:p>
            <a:pPr>
              <a:buFont typeface="Wingdings" pitchFamily="2" charset="2"/>
              <a:buChar char="§"/>
            </a:pPr>
            <a:endParaRPr lang="cs-CZ" sz="4800" dirty="0" smtClean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4800" dirty="0" smtClean="0">
                <a:solidFill>
                  <a:srgbClr val="002060"/>
                </a:solidFill>
              </a:rPr>
              <a:t>Útok na Balkán</a:t>
            </a:r>
            <a:endParaRPr lang="cs-CZ" sz="4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328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Útok na Francii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Útok Hitlera na Francii přes Benelux (vyhnutí se Maginotově linii) – 10.5. 1940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VB a F na pomoc, přesto kapitulace Belgie,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Nizozemí a Lucemburska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Poté útok Hitlera na Francii 5.6.1940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Válku Francii i Itálie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Francie kapituluje 22.6.1940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2110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Útok na Francii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Francie rozdělena na dvě části: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a) území okupované Německem (sever a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pobřeží Atlantického oceánu)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b) loutkový stát = v čele francouzská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kolaborantská vláda, sídlo ve Vichy (zbytek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území)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Emigrace Francouzů do Velké Británie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1847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Útok na Velkou Británii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VB odmítá německou nabídku na mír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 čele VB ministerský předseda Winston Churchill → výzva zničit Hitlera a nacismus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„Nemohu nabídnout nic než krev, dřinu, slzy 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pot. …..“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Zbrojení, budování letectva a opevňování pobřeží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1355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Útok na Velkou Británii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Srpen 1940 zahájena letecká bitva o VB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Brit. </a:t>
            </a:r>
            <a:r>
              <a:rPr lang="cs-CZ" dirty="0"/>
              <a:t>k</a:t>
            </a:r>
            <a:r>
              <a:rPr lang="cs-CZ" dirty="0" smtClean="0"/>
              <a:t>rál. letectvo RAF × něm. let. Luftwaffe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lepší, modernější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letci z VB,ČSR, Polska,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Norska, Francie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použití radaru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7486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Útok na Velkou Británii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Britské letectvo vzdoruje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↓</a:t>
            </a:r>
          </a:p>
          <a:p>
            <a:pPr marL="0" indent="0">
              <a:buNone/>
            </a:pPr>
            <a:r>
              <a:rPr lang="cs-CZ" dirty="0" smtClean="0"/>
              <a:t>    Hitler bombardování civilních cílů 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průmyslových oblastí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Hrdinství a vysoká morálka Londýňanů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Říjen 1940 - Hitler rezignuje (počasí)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První porážka </a:t>
            </a:r>
            <a:r>
              <a:rPr lang="cs-CZ" dirty="0"/>
              <a:t>H</a:t>
            </a:r>
            <a:r>
              <a:rPr lang="cs-CZ" dirty="0" smtClean="0"/>
              <a:t>itlera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8143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Útok na Balkán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Mussolini útok na Řecko z Albánie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Statečný boj Řeků (ubrání se a ovládnou i  část </a:t>
            </a:r>
          </a:p>
          <a:p>
            <a:pPr marL="0" indent="0">
              <a:buNone/>
            </a:pPr>
            <a:r>
              <a:rPr lang="cs-CZ" dirty="0" smtClean="0"/>
              <a:t>                                   Albánie)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Hitler na pomoc Mussolinimu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Duben 1941 Němci do Jugoslávie a Řecka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Rozpad Jugoslávie, Chorvatsko spojencem N.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Řecko rozděleno mezi Německo, Itálii a Bulharsko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Silné partyzánské hnutí </a:t>
            </a:r>
            <a:r>
              <a:rPr lang="cs-CZ" smtClean="0"/>
              <a:t>na Balkáně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0626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17175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VÁLKOVÁ, Veronika. </a:t>
                      </a:r>
                      <a:r>
                        <a:rPr lang="cs-CZ" sz="1400" i="1" dirty="0" smtClean="0">
                          <a:effectLst/>
                        </a:rPr>
                        <a:t>Dějepis 9, nejnovější dějiny pro základní školy</a:t>
                      </a:r>
                      <a:r>
                        <a:rPr lang="cs-CZ" sz="1400" dirty="0" smtClean="0">
                          <a:effectLst/>
                        </a:rPr>
                        <a:t>. </a:t>
                      </a:r>
                      <a:r>
                        <a:rPr lang="cs-CZ" sz="1400" smtClean="0">
                          <a:effectLst/>
                        </a:rPr>
                        <a:t>Praha: SPN - pedagogické nakladatelství, 2009, ISBN 978-80-7235-428-3. </a:t>
                      </a:r>
                      <a:endParaRPr lang="cs-CZ" sz="14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384</Words>
  <Application>Microsoft Office PowerPoint</Application>
  <PresentationFormat>Předvádění na obrazovce (4:3)</PresentationFormat>
  <Paragraphs>95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VÁLKA V EVROPĚ</vt:lpstr>
      <vt:lpstr>Útok na Francii</vt:lpstr>
      <vt:lpstr>Útok na Francii</vt:lpstr>
      <vt:lpstr>Útok na Velkou Británii</vt:lpstr>
      <vt:lpstr>Útok na Velkou Británii</vt:lpstr>
      <vt:lpstr>Útok na Velkou Británii</vt:lpstr>
      <vt:lpstr>Útok na Balkán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19</cp:revision>
  <dcterms:created xsi:type="dcterms:W3CDTF">2012-04-04T05:08:45Z</dcterms:created>
  <dcterms:modified xsi:type="dcterms:W3CDTF">2013-05-28T20:46:11Z</dcterms:modified>
</cp:coreProperties>
</file>