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1" r:id="rId4"/>
    <p:sldId id="267" r:id="rId5"/>
    <p:sldId id="262" r:id="rId6"/>
    <p:sldId id="268" r:id="rId7"/>
    <p:sldId id="263" r:id="rId8"/>
    <p:sldId id="269" r:id="rId9"/>
    <p:sldId id="264" r:id="rId10"/>
    <p:sldId id="270" r:id="rId11"/>
    <p:sldId id="265" r:id="rId12"/>
    <p:sldId id="271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04_VLA+PŘÍ_01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Helena Dobešová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PŘÍ – 4.B – Poznáte je?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Helena Dobešová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04_VLA+PŘÍ_01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PŘÍ – 4.B – Poznáte je?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7" Type="http://schemas.openxmlformats.org/officeDocument/2006/relationships/image" Target="../media/image31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Metodický list je určen pro žáky 4. </a:t>
            </a:r>
            <a:r>
              <a:rPr lang="cs-CZ" sz="2400" dirty="0" smtClean="0"/>
              <a:t>tříd.</a:t>
            </a:r>
            <a:endParaRPr lang="cs-CZ" sz="2400" dirty="0" smtClean="0"/>
          </a:p>
          <a:p>
            <a:r>
              <a:rPr lang="cs-CZ" sz="2400" dirty="0" smtClean="0"/>
              <a:t>Je použit </a:t>
            </a:r>
            <a:r>
              <a:rPr lang="cs-CZ" sz="2400" dirty="0" smtClean="0"/>
              <a:t>PowerPoint.</a:t>
            </a:r>
            <a:endParaRPr lang="cs-CZ" sz="2400" dirty="0" smtClean="0"/>
          </a:p>
          <a:p>
            <a:r>
              <a:rPr lang="cs-CZ" sz="2400" dirty="0" smtClean="0"/>
              <a:t>Je určen pro interaktivní </a:t>
            </a:r>
            <a:r>
              <a:rPr lang="cs-CZ" sz="2400" dirty="0" smtClean="0"/>
              <a:t>tabuli.</a:t>
            </a:r>
            <a:endParaRPr lang="cs-CZ" sz="2400" dirty="0" smtClean="0"/>
          </a:p>
          <a:p>
            <a:r>
              <a:rPr lang="cs-CZ" sz="2400" dirty="0" smtClean="0"/>
              <a:t>Je zařazen v opakovací části </a:t>
            </a:r>
            <a:r>
              <a:rPr lang="cs-CZ" sz="2400" dirty="0" smtClean="0"/>
              <a:t>hry.</a:t>
            </a:r>
            <a:endParaRPr lang="cs-CZ" sz="2400" dirty="0" smtClean="0"/>
          </a:p>
          <a:p>
            <a:r>
              <a:rPr lang="cs-CZ" sz="2400" dirty="0" smtClean="0"/>
              <a:t>Žáci pracovali bezproblémově, jednotlivé živočichy poznávali rychle a </a:t>
            </a:r>
            <a:r>
              <a:rPr lang="cs-CZ" sz="2400" dirty="0" smtClean="0"/>
              <a:t>bezchybně.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POZNÁŠ JE?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329642" cy="550072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 svá pruhovaná mláďata se samice dobře stará, zuřivě je brání v nebezpečí.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Samice rodí mláďata v noře, jsou </a:t>
            </a:r>
            <a:r>
              <a:rPr lang="cs-CZ" sz="2400" dirty="0" smtClean="0"/>
              <a:t>holá, </a:t>
            </a:r>
            <a:r>
              <a:rPr lang="cs-CZ" sz="2400" dirty="0" smtClean="0"/>
              <a:t>slepá. Zpočátku je kojí, později jim potravu přináší (myši, žáby, ptáky apod</a:t>
            </a:r>
            <a:r>
              <a:rPr lang="cs-CZ" sz="2400" dirty="0" smtClean="0"/>
              <a:t>.).</a:t>
            </a:r>
            <a:endParaRPr lang="cs-CZ" sz="2400" dirty="0"/>
          </a:p>
        </p:txBody>
      </p:sp>
      <p:pic>
        <p:nvPicPr>
          <p:cNvPr id="1026" name="Picture 2" descr="C:\Users\Anonymus\AppData\Local\Microsoft\Windows\Temporary Internet Files\Content.IE5\5KYIG5WO\MC9001922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357826"/>
            <a:ext cx="1071570" cy="789750"/>
          </a:xfrm>
          <a:prstGeom prst="rect">
            <a:avLst/>
          </a:prstGeom>
          <a:noFill/>
        </p:spPr>
      </p:pic>
      <p:pic>
        <p:nvPicPr>
          <p:cNvPr id="1028" name="Picture 4" descr="C:\Users\Anonymus\AppData\Local\Microsoft\Windows\Temporary Internet Files\Content.IE5\5KYIG5WO\MC9001113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4572008"/>
            <a:ext cx="1071570" cy="603552"/>
          </a:xfrm>
          <a:prstGeom prst="rect">
            <a:avLst/>
          </a:prstGeom>
          <a:noFill/>
        </p:spPr>
      </p:pic>
      <p:pic>
        <p:nvPicPr>
          <p:cNvPr id="1029" name="Picture 5" descr="C:\Users\Anonymus\AppData\Local\Microsoft\Windows\Temporary Internet Files\Content.IE5\UAQO9287\MC9004413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5357826"/>
            <a:ext cx="872591" cy="857256"/>
          </a:xfrm>
          <a:prstGeom prst="rect">
            <a:avLst/>
          </a:prstGeom>
          <a:noFill/>
        </p:spPr>
      </p:pic>
      <p:pic>
        <p:nvPicPr>
          <p:cNvPr id="1030" name="Picture 6" descr="C:\Users\Anonymus\AppData\Local\Microsoft\Windows\Temporary Internet Files\Content.IE5\5KYIG5WO\MC90034698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9058" y="5857892"/>
            <a:ext cx="1071570" cy="707571"/>
          </a:xfrm>
          <a:prstGeom prst="rect">
            <a:avLst/>
          </a:prstGeom>
          <a:noFill/>
        </p:spPr>
      </p:pic>
      <p:pic>
        <p:nvPicPr>
          <p:cNvPr id="1031" name="Picture 7" descr="C:\Users\Anonymus\AppData\Local\Microsoft\Windows\Temporary Internet Files\Content.IE5\8VYYLCL1\MC90032646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43570" y="5214950"/>
            <a:ext cx="1000131" cy="823079"/>
          </a:xfrm>
          <a:prstGeom prst="rect">
            <a:avLst/>
          </a:prstGeom>
          <a:noFill/>
        </p:spPr>
      </p:pic>
      <p:pic>
        <p:nvPicPr>
          <p:cNvPr id="1032" name="Picture 8" descr="C:\Users\Anonymus\AppData\Local\Microsoft\Windows\Temporary Internet Files\Content.IE5\E027TR6G\MC90033796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85918" y="4357694"/>
            <a:ext cx="1050463" cy="8699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49306E-7 L 0.08246 -0.441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00" y="-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5.2729E-7 L 0.57257 -0.2909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POZNÁŠ JE?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329642" cy="550072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 svá pruhovaná mláďata se samice dobře stará, zuřivě je brání v nebezpečí.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Samice rodí mláďata v noře, jsou holá slepá. Zpočátku je kojí, později jim potravu přináší (myši, žáby, ptáky apod</a:t>
            </a:r>
            <a:r>
              <a:rPr lang="cs-CZ" sz="2400" dirty="0" smtClean="0"/>
              <a:t>.).</a:t>
            </a:r>
            <a:endParaRPr lang="cs-CZ" sz="2400" dirty="0"/>
          </a:p>
        </p:txBody>
      </p:sp>
      <p:pic>
        <p:nvPicPr>
          <p:cNvPr id="1028" name="Picture 4" descr="C:\Users\Anonymus\AppData\Local\Microsoft\Windows\Temporary Internet Files\Content.IE5\5KYIG5WO\MC9001113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1714488"/>
            <a:ext cx="1071570" cy="603552"/>
          </a:xfrm>
          <a:prstGeom prst="rect">
            <a:avLst/>
          </a:prstGeom>
          <a:noFill/>
        </p:spPr>
      </p:pic>
      <p:pic>
        <p:nvPicPr>
          <p:cNvPr id="1029" name="Picture 5" descr="C:\Users\Anonymus\AppData\Local\Microsoft\Windows\Temporary Internet Files\Content.IE5\UAQO9287\MC9004413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3286124"/>
            <a:ext cx="872591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Nestaví hnízdo, nedokáže se starat o své potomky. Klade vajíčka do jiných hnízd.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 užitečný, vybírá larvy a brouky pod kůrou stromů dlouhým lepkavým jazykem.</a:t>
            </a:r>
            <a:endParaRPr lang="cs-CZ" sz="2400" dirty="0"/>
          </a:p>
        </p:txBody>
      </p:sp>
      <p:pic>
        <p:nvPicPr>
          <p:cNvPr id="2052" name="Picture 4" descr="C:\Users\Anonymus\AppData\Local\Microsoft\Windows\Temporary Internet Files\Content.IE5\5KYIG5WO\MC900083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929198"/>
            <a:ext cx="1136695" cy="551546"/>
          </a:xfrm>
          <a:prstGeom prst="rect">
            <a:avLst/>
          </a:prstGeom>
          <a:noFill/>
        </p:spPr>
      </p:pic>
      <p:pic>
        <p:nvPicPr>
          <p:cNvPr id="2056" name="Picture 8" descr="C:\Users\Anonymus\AppData\Local\Microsoft\Windows\Temporary Internet Files\Content.IE5\UAQO9287\MC9003323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3972" y="5572140"/>
            <a:ext cx="887857" cy="1092747"/>
          </a:xfrm>
          <a:prstGeom prst="rect">
            <a:avLst/>
          </a:prstGeom>
          <a:noFill/>
        </p:spPr>
      </p:pic>
      <p:pic>
        <p:nvPicPr>
          <p:cNvPr id="2058" name="Picture 10" descr="C:\Users\Anonymus\AppData\Local\Microsoft\Windows\Temporary Internet Files\Content.IE5\8VYYLCL1\MC9000840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3857628"/>
            <a:ext cx="785818" cy="1207154"/>
          </a:xfrm>
          <a:prstGeom prst="rect">
            <a:avLst/>
          </a:prstGeom>
          <a:noFill/>
        </p:spPr>
      </p:pic>
      <p:pic>
        <p:nvPicPr>
          <p:cNvPr id="2059" name="Picture 11" descr="C:\Users\Anonymus\AppData\Local\Microsoft\Windows\Temporary Internet Files\Content.IE5\E027TR6G\MC90008399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5072074"/>
            <a:ext cx="928694" cy="1142869"/>
          </a:xfrm>
          <a:prstGeom prst="rect">
            <a:avLst/>
          </a:prstGeom>
          <a:noFill/>
        </p:spPr>
      </p:pic>
      <p:pic>
        <p:nvPicPr>
          <p:cNvPr id="2060" name="Picture 12" descr="C:\Users\Anonymus\AppData\Local\Microsoft\Windows\Temporary Internet Files\Content.IE5\8VYYLCL1\MP90040108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71802" y="5572140"/>
            <a:ext cx="1285797" cy="856849"/>
          </a:xfrm>
          <a:prstGeom prst="rect">
            <a:avLst/>
          </a:prstGeom>
          <a:noFill/>
        </p:spPr>
      </p:pic>
      <p:pic>
        <p:nvPicPr>
          <p:cNvPr id="2061" name="Picture 13" descr="C:\Users\Anonymus\AppData\Local\Microsoft\Windows\Temporary Internet Files\Content.IE5\8VYYLCL1\MC90044141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50" y="4929198"/>
            <a:ext cx="841213" cy="11255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35708E-6 L 0.37534 -0.573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0" y="-2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2951E-7 L 0.54098 -0.448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0" y="-2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Nestaví hnízdo, nedokáže se starat o své potomky. Klade vajíčka do jiných hnízd.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 užitečný, vybírá larvy a brouky pod kůrou stromů dlouhým lepkavým jazykem.</a:t>
            </a:r>
            <a:endParaRPr lang="cs-CZ" sz="2400" dirty="0"/>
          </a:p>
        </p:txBody>
      </p:sp>
      <p:pic>
        <p:nvPicPr>
          <p:cNvPr id="2052" name="Picture 4" descr="C:\Users\Anonymus\AppData\Local\Microsoft\Windows\Temporary Internet Files\Content.IE5\5KYIG5WO\MC900083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000108"/>
            <a:ext cx="1136695" cy="551546"/>
          </a:xfrm>
          <a:prstGeom prst="rect">
            <a:avLst/>
          </a:prstGeom>
          <a:noFill/>
        </p:spPr>
      </p:pic>
      <p:pic>
        <p:nvPicPr>
          <p:cNvPr id="2056" name="Picture 8" descr="C:\Users\Anonymus\AppData\Local\Microsoft\Windows\Temporary Internet Files\Content.IE5\UAQO9287\MC9003323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2857496"/>
            <a:ext cx="887857" cy="10927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Živí se hmyzem a červy. Při napadení jí napadne ocásek, který časem doroste.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Má jedové zuby, na hřbetě klikatou čáru a kořist polyká celou.</a:t>
            </a:r>
            <a:endParaRPr lang="cs-CZ" sz="2400" dirty="0"/>
          </a:p>
        </p:txBody>
      </p:sp>
      <p:pic>
        <p:nvPicPr>
          <p:cNvPr id="3075" name="Picture 3" descr="C:\Users\Anonymus\AppData\Local\Microsoft\Windows\Temporary Internet Files\Content.IE5\E027TR6G\MC90005733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7" y="5080115"/>
            <a:ext cx="1214445" cy="897472"/>
          </a:xfrm>
          <a:prstGeom prst="rect">
            <a:avLst/>
          </a:prstGeom>
          <a:noFill/>
        </p:spPr>
      </p:pic>
      <p:pic>
        <p:nvPicPr>
          <p:cNvPr id="3077" name="Picture 5" descr="C:\Users\Anonymus\AppData\Local\Microsoft\Windows\Temporary Internet Files\Content.IE5\5KYIG5WO\MC9000840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5490282"/>
            <a:ext cx="1071570" cy="862517"/>
          </a:xfrm>
          <a:prstGeom prst="rect">
            <a:avLst/>
          </a:prstGeom>
          <a:noFill/>
        </p:spPr>
      </p:pic>
      <p:pic>
        <p:nvPicPr>
          <p:cNvPr id="3079" name="Picture 7" descr="C:\Users\Anonymus\AppData\Local\Microsoft\Windows\Temporary Internet Files\Content.IE5\8VYYLCL1\MC9003264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22" y="5500702"/>
            <a:ext cx="1409437" cy="825537"/>
          </a:xfrm>
          <a:prstGeom prst="rect">
            <a:avLst/>
          </a:prstGeom>
          <a:noFill/>
        </p:spPr>
      </p:pic>
      <p:pic>
        <p:nvPicPr>
          <p:cNvPr id="3083" name="Picture 11" descr="C:\Users\Anonymus\AppData\Local\Microsoft\Windows\Temporary Internet Files\Content.IE5\UAQO9287\MC9003264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50" y="4357694"/>
            <a:ext cx="1481789" cy="779223"/>
          </a:xfrm>
          <a:prstGeom prst="rect">
            <a:avLst/>
          </a:prstGeom>
          <a:noFill/>
        </p:spPr>
      </p:pic>
      <p:pic>
        <p:nvPicPr>
          <p:cNvPr id="3085" name="Picture 13" descr="C:\Users\Anonymus\AppData\Local\Microsoft\Windows\Temporary Internet Files\Content.IE5\E027TR6G\MC9003264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2" y="4714884"/>
            <a:ext cx="1575173" cy="836641"/>
          </a:xfrm>
          <a:prstGeom prst="rect">
            <a:avLst/>
          </a:prstGeom>
          <a:noFill/>
        </p:spPr>
      </p:pic>
      <p:pic>
        <p:nvPicPr>
          <p:cNvPr id="3086" name="Picture 14" descr="C:\Users\Anonymus\AppData\Local\Microsoft\Windows\Temporary Internet Files\Content.IE5\UAQO9287\MC90005297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4786322"/>
            <a:ext cx="1464333" cy="5599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89547E-6 L 0.26892 -0.609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" y="-3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80296E-6 L 0.06093 -0.4155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0" y="-2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Živí se hmyzem a červy. Při napadení jí napadne ocásek, který časem doroste.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Má jedové zuby, na hřbetě klikatou čáru a kořist polyká celou.</a:t>
            </a:r>
            <a:endParaRPr lang="cs-CZ" sz="2400" dirty="0"/>
          </a:p>
        </p:txBody>
      </p:sp>
      <p:pic>
        <p:nvPicPr>
          <p:cNvPr id="3075" name="Picture 3" descr="C:\Users\Anonymus\AppData\Local\Microsoft\Windows\Temporary Internet Files\Content.IE5\E027TR6G\MC90005733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000108"/>
            <a:ext cx="1214445" cy="897472"/>
          </a:xfrm>
          <a:prstGeom prst="rect">
            <a:avLst/>
          </a:prstGeom>
          <a:noFill/>
        </p:spPr>
      </p:pic>
      <p:pic>
        <p:nvPicPr>
          <p:cNvPr id="3077" name="Picture 5" descr="C:\Users\Anonymus\AppData\Local\Microsoft\Windows\Temporary Internet Files\Content.IE5\5KYIG5WO\MC9000840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928934"/>
            <a:ext cx="1071570" cy="8625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hmyzožravec, má výborný čich a sluch. Je užitečný i škodí.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 to savec, obratlovec, masožravec. Má roztažitelné zornice a zatažitelné drápy.</a:t>
            </a:r>
            <a:endParaRPr lang="cs-CZ" sz="2400" dirty="0"/>
          </a:p>
        </p:txBody>
      </p:sp>
      <p:pic>
        <p:nvPicPr>
          <p:cNvPr id="1026" name="Picture 2" descr="C:\Users\Anonymus\Desktop\Talpa_europaea_h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80" y="5429264"/>
            <a:ext cx="1285852" cy="918466"/>
          </a:xfrm>
          <a:prstGeom prst="rect">
            <a:avLst/>
          </a:prstGeom>
          <a:noFill/>
        </p:spPr>
      </p:pic>
      <p:pic>
        <p:nvPicPr>
          <p:cNvPr id="1027" name="Picture 3" descr="C:\Users\Anonymus\AppData\Local\Microsoft\Windows\Temporary Internet Files\Content.IE5\E027TR6G\MP9004064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5429264"/>
            <a:ext cx="1310691" cy="868333"/>
          </a:xfrm>
          <a:prstGeom prst="rect">
            <a:avLst/>
          </a:prstGeom>
          <a:noFill/>
        </p:spPr>
      </p:pic>
      <p:pic>
        <p:nvPicPr>
          <p:cNvPr id="1028" name="Picture 4" descr="C:\Users\Anonymus\AppData\Local\Microsoft\Windows\Temporary Internet Files\Content.IE5\5KYIG5WO\MP90040736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5257812"/>
            <a:ext cx="1272059" cy="1017647"/>
          </a:xfrm>
          <a:prstGeom prst="rect">
            <a:avLst/>
          </a:prstGeom>
          <a:noFill/>
        </p:spPr>
      </p:pic>
      <p:pic>
        <p:nvPicPr>
          <p:cNvPr id="1029" name="Picture 5" descr="C:\Users\Anonymus\AppData\Local\Microsoft\Windows\Temporary Internet Files\Content.IE5\5KYIG5WO\MC9003244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4786322"/>
            <a:ext cx="1194666" cy="1204882"/>
          </a:xfrm>
          <a:prstGeom prst="rect">
            <a:avLst/>
          </a:prstGeom>
          <a:noFill/>
        </p:spPr>
      </p:pic>
      <p:pic>
        <p:nvPicPr>
          <p:cNvPr id="1030" name="Picture 6" descr="C:\Users\Anonymus\AppData\Local\Microsoft\Windows\Temporary Internet Files\Content.IE5\E027TR6G\MC90019225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4286256"/>
            <a:ext cx="1453927" cy="588897"/>
          </a:xfrm>
          <a:prstGeom prst="rect">
            <a:avLst/>
          </a:prstGeom>
          <a:noFill/>
        </p:spPr>
      </p:pic>
      <p:pic>
        <p:nvPicPr>
          <p:cNvPr id="1031" name="Picture 7" descr="C:\Users\Anonymus\AppData\Local\Microsoft\Windows\Temporary Internet Files\Content.IE5\5KYIG5WO\MP90044480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85984" y="4141735"/>
            <a:ext cx="857256" cy="1124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5.82794E-7 L 0.32014 -0.641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0" y="-3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302  E" pathEditMode="relative" ptsTypes="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hmyzožravec, má výborný čich a sluch. Je užitečný i škodí.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 to savec, obratlovec, masožravec. Má roztažitelné zornice a zatažitelné drápy.</a:t>
            </a:r>
            <a:endParaRPr lang="cs-CZ" sz="2400" dirty="0"/>
          </a:p>
        </p:txBody>
      </p:sp>
      <p:pic>
        <p:nvPicPr>
          <p:cNvPr id="1026" name="Picture 2" descr="C:\Users\Anonymus\Desktop\Talpa_europaea_h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214422"/>
            <a:ext cx="1285852" cy="918466"/>
          </a:xfrm>
          <a:prstGeom prst="rect">
            <a:avLst/>
          </a:prstGeom>
          <a:noFill/>
        </p:spPr>
      </p:pic>
      <p:pic>
        <p:nvPicPr>
          <p:cNvPr id="1028" name="Picture 4" descr="C:\Users\Anonymus\AppData\Local\Microsoft\Windows\Temporary Internet Files\Content.IE5\5KYIG5WO\MP90040736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3071810"/>
            <a:ext cx="1272059" cy="1017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to stěhovavý pták. Hmyz loví za letu. Hnízdo staví z hrudek hlíny, trávy a slin.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Vytváří rodinné kolonie, spí hlavou dolů. Je užitečný.</a:t>
            </a:r>
            <a:endParaRPr lang="cs-CZ" sz="2400" dirty="0"/>
          </a:p>
        </p:txBody>
      </p:sp>
      <p:pic>
        <p:nvPicPr>
          <p:cNvPr id="2050" name="Picture 2" descr="C:\Users\Anonymus\AppData\Local\Microsoft\Windows\Temporary Internet Files\Content.IE5\UAQO9287\MC9003295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5429264"/>
            <a:ext cx="1000132" cy="990887"/>
          </a:xfrm>
          <a:prstGeom prst="rect">
            <a:avLst/>
          </a:prstGeom>
          <a:noFill/>
        </p:spPr>
      </p:pic>
      <p:pic>
        <p:nvPicPr>
          <p:cNvPr id="2053" name="Picture 5" descr="C:\Users\Anonymus\AppData\Local\Microsoft\Windows\Temporary Internet Files\Content.IE5\UAQO9287\MC9003542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5500702"/>
            <a:ext cx="1128196" cy="924475"/>
          </a:xfrm>
          <a:prstGeom prst="rect">
            <a:avLst/>
          </a:prstGeom>
          <a:noFill/>
        </p:spPr>
      </p:pic>
      <p:pic>
        <p:nvPicPr>
          <p:cNvPr id="2054" name="Picture 6" descr="C:\Users\Anonymus\AppData\Local\Microsoft\Windows\Temporary Internet Files\Content.IE5\5KYIG5WO\MC9000532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4500570"/>
            <a:ext cx="1261989" cy="995434"/>
          </a:xfrm>
          <a:prstGeom prst="rect">
            <a:avLst/>
          </a:prstGeom>
          <a:noFill/>
        </p:spPr>
      </p:pic>
      <p:pic>
        <p:nvPicPr>
          <p:cNvPr id="2055" name="Picture 7" descr="C:\Users\Anonymus\AppData\Local\Microsoft\Windows\Temporary Internet Files\Content.IE5\5KYIG5WO\MC90033625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28926" y="5286388"/>
            <a:ext cx="841639" cy="1263253"/>
          </a:xfrm>
          <a:prstGeom prst="rect">
            <a:avLst/>
          </a:prstGeom>
          <a:noFill/>
        </p:spPr>
      </p:pic>
      <p:pic>
        <p:nvPicPr>
          <p:cNvPr id="2056" name="Picture 8" descr="C:\Users\Anonymus\AppData\Local\Microsoft\Windows\Temporary Internet Files\Content.IE5\UAQO9287\MP90042248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71934" y="4214818"/>
            <a:ext cx="1428728" cy="952113"/>
          </a:xfrm>
          <a:prstGeom prst="rect">
            <a:avLst/>
          </a:prstGeom>
          <a:noFill/>
        </p:spPr>
      </p:pic>
      <p:pic>
        <p:nvPicPr>
          <p:cNvPr id="2057" name="Picture 9" descr="C:\Users\Anonymus\AppData\Local\Microsoft\Windows\Temporary Internet Files\Content.IE5\8VYYLCL1\MP9004385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43637" y="5143512"/>
            <a:ext cx="1268814" cy="844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6827E-7 L 0.45365 -0.657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00" y="-3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011E-7 L 0.30052 -0.442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00" y="-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to stěhovavý pták. Hmyz loví za letu. Hnízdo staví z hrudek hlíny, trávy a slin.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Vytváří rodinné kolonie, spí hlavou dolů. Je užitečný.</a:t>
            </a:r>
            <a:endParaRPr lang="cs-CZ" sz="2400" dirty="0"/>
          </a:p>
        </p:txBody>
      </p:sp>
      <p:pic>
        <p:nvPicPr>
          <p:cNvPr id="2050" name="Picture 2" descr="C:\Users\Anonymus\AppData\Local\Microsoft\Windows\Temporary Internet Files\Content.IE5\UAQO9287\MC9003295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1071546"/>
            <a:ext cx="1000132" cy="990887"/>
          </a:xfrm>
          <a:prstGeom prst="rect">
            <a:avLst/>
          </a:prstGeom>
          <a:noFill/>
        </p:spPr>
      </p:pic>
      <p:pic>
        <p:nvPicPr>
          <p:cNvPr id="2053" name="Picture 5" descr="C:\Users\Anonymus\AppData\Local\Microsoft\Windows\Temporary Internet Files\Content.IE5\UAQO9287\MC9003542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2714620"/>
            <a:ext cx="1128196" cy="924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Text: vlastní autorské dílo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413</Words>
  <Application>Microsoft Office PowerPoint</Application>
  <PresentationFormat>Předvádění na obrazovce (4:3)</PresentationFormat>
  <Paragraphs>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POZNÁŠ JE?</vt:lpstr>
      <vt:lpstr>POZNÁŠ JE?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60</cp:revision>
  <dcterms:created xsi:type="dcterms:W3CDTF">2011-06-20T10:40:08Z</dcterms:created>
  <dcterms:modified xsi:type="dcterms:W3CDTF">2012-03-14T13:18:24Z</dcterms:modified>
</cp:coreProperties>
</file>