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Lucka\Pictures\loga_cel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6165304"/>
            <a:ext cx="5452847" cy="456876"/>
          </a:xfrm>
          <a:prstGeom prst="rect">
            <a:avLst/>
          </a:prstGeom>
          <a:noFill/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66198" y="1268760"/>
            <a:ext cx="8458200" cy="4536504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2800" dirty="0" smtClean="0"/>
              <a:t>Název školy: </a:t>
            </a:r>
            <a:r>
              <a:rPr lang="cs-CZ" sz="2800" dirty="0" err="1" smtClean="0"/>
              <a:t>zŠ</a:t>
            </a:r>
            <a:r>
              <a:rPr lang="cs-CZ" sz="2800" dirty="0" smtClean="0"/>
              <a:t> a </a:t>
            </a:r>
            <a:r>
              <a:rPr lang="cs-CZ" sz="2800" dirty="0" err="1" smtClean="0"/>
              <a:t>mš</a:t>
            </a:r>
            <a:r>
              <a:rPr lang="cs-CZ" sz="2800" dirty="0" smtClean="0"/>
              <a:t> </a:t>
            </a:r>
            <a:r>
              <a:rPr lang="cs-CZ" sz="2800" dirty="0" err="1" smtClean="0"/>
              <a:t>zvole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autor: </a:t>
            </a:r>
            <a:r>
              <a:rPr lang="cs-CZ" sz="2800" dirty="0" err="1" smtClean="0"/>
              <a:t>mgr.</a:t>
            </a:r>
            <a:r>
              <a:rPr lang="cs-CZ" sz="2800" dirty="0" smtClean="0"/>
              <a:t> Lucie </a:t>
            </a:r>
            <a:r>
              <a:rPr lang="cs-CZ" sz="2800" dirty="0" err="1" smtClean="0"/>
              <a:t>strejcová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dirty="0"/>
              <a:t>VY_32_INOVACE_20_II_nepravidelná </a:t>
            </a:r>
            <a:r>
              <a:rPr lang="cs-CZ" sz="2800" dirty="0" smtClean="0"/>
              <a:t>slovesa </a:t>
            </a:r>
          </a:p>
          <a:p>
            <a:pPr algn="ctr"/>
            <a:r>
              <a:rPr lang="cs-CZ" sz="2800" dirty="0" smtClean="0"/>
              <a:t>téma: </a:t>
            </a:r>
            <a:r>
              <a:rPr lang="cs-CZ" sz="2400" dirty="0" smtClean="0"/>
              <a:t>jazyk a jazyková komunikace – anglický jazyk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Vyskoč a škrtni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314096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bought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5733256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caught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4077072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came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48064" y="5157192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did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4941168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drew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4653136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drank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08104" y="1772816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ate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907704" y="1844824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found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36296" y="2780928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got</a:t>
            </a:r>
            <a:endParaRPr lang="cs-CZ" sz="4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55576" y="3068960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went</a:t>
            </a:r>
            <a:endParaRPr lang="cs-CZ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47864" y="1844824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buy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44208" y="4581128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catch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83768" y="4149080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come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9592" y="5589240"/>
            <a:ext cx="9361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do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2852936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draw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2276872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drink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44008" y="5517232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eat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3284984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find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1988840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get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4077072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go</a:t>
            </a:r>
            <a:endParaRPr lang="cs-CZ" sz="4000" dirty="0"/>
          </a:p>
        </p:txBody>
      </p:sp>
      <p:sp>
        <p:nvSpPr>
          <p:cNvPr id="1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Vyskoč a škrtni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Návod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Hrají vždy dva hráči proti sobě</a:t>
            </a:r>
          </a:p>
          <a:p>
            <a:r>
              <a:rPr lang="cs-CZ" dirty="0" smtClean="0"/>
              <a:t>Učitel vyřkne infinitiv slovesa</a:t>
            </a:r>
          </a:p>
          <a:p>
            <a:r>
              <a:rPr lang="cs-CZ" dirty="0" smtClean="0"/>
              <a:t>Dvojice běží k tabuli, rychlejší vyškrtne jeho minulý čas</a:t>
            </a:r>
          </a:p>
          <a:p>
            <a:r>
              <a:rPr lang="cs-CZ" dirty="0" smtClean="0"/>
              <a:t>Následuje další sloveso a další dvojice</a:t>
            </a:r>
          </a:p>
          <a:p>
            <a:r>
              <a:rPr lang="cs-CZ" dirty="0" smtClean="0"/>
              <a:t>Lze hrát i obráceně-učitel řekne minulý tvar, žáci vyhledávají infinitiv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27</TotalTime>
  <Words>71</Words>
  <Application>Microsoft Office PowerPoint</Application>
  <PresentationFormat>Předvádění na obrazovce (4:3)</PresentationFormat>
  <Paragraphs>30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Medián</vt:lpstr>
      <vt:lpstr>Prezentace aplikace PowerPoint</vt:lpstr>
      <vt:lpstr>Vyskoč a škrtni</vt:lpstr>
      <vt:lpstr>Vyskoč a škrtni</vt:lpstr>
      <vt:lpstr>Návod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Lucka</dc:creator>
  <cp:lastModifiedBy>Heli</cp:lastModifiedBy>
  <cp:revision>8</cp:revision>
  <dcterms:created xsi:type="dcterms:W3CDTF">2011-05-24T16:57:57Z</dcterms:created>
  <dcterms:modified xsi:type="dcterms:W3CDTF">2011-09-11T16:38:57Z</dcterms:modified>
</cp:coreProperties>
</file>