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262" r:id="rId2"/>
    <p:sldId id="256" r:id="rId3"/>
    <p:sldId id="257" r:id="rId4"/>
    <p:sldId id="258" r:id="rId5"/>
    <p:sldId id="259" r:id="rId6"/>
    <p:sldId id="260" r:id="rId7"/>
    <p:sldId id="261" r:id="rId8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0365" autoAdjust="0"/>
  </p:normalViewPr>
  <p:slideViewPr>
    <p:cSldViewPr>
      <p:cViewPr varScale="1">
        <p:scale>
          <a:sx n="67" d="100"/>
          <a:sy n="67" d="100"/>
        </p:scale>
        <p:origin x="-147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A46004-5AAF-4D61-A5BA-CB2793346BA0}" type="datetimeFigureOut">
              <a:rPr lang="cs-CZ" smtClean="0"/>
              <a:t>29.5.2013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790D5F-53EF-4EFA-B068-197F1C163A94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790D5F-53EF-4EFA-B068-197F1C163A94}" type="slidenum">
              <a:rPr lang="cs-CZ" smtClean="0"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790D5F-53EF-4EFA-B068-197F1C163A94}" type="slidenum">
              <a:rPr lang="cs-CZ" smtClean="0"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790D5F-53EF-4EFA-B068-197F1C163A94}" type="slidenum">
              <a:rPr lang="cs-CZ" smtClean="0"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790D5F-53EF-4EFA-B068-197F1C163A94}" type="slidenum">
              <a:rPr lang="cs-CZ" smtClean="0"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790D5F-53EF-4EFA-B068-197F1C163A94}" type="slidenum">
              <a:rPr lang="cs-CZ" smtClean="0"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790D5F-53EF-4EFA-B068-197F1C163A94}" type="slidenum">
              <a:rPr lang="cs-CZ" smtClean="0"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790D5F-53EF-4EFA-B068-197F1C163A94}" type="slidenum">
              <a:rPr lang="cs-CZ" smtClean="0"/>
              <a:t>7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ctrTitle"/>
          </p:nvPr>
        </p:nvSpPr>
        <p:spPr>
          <a:xfrm>
            <a:off x="928662" y="1928803"/>
            <a:ext cx="7172348" cy="1470025"/>
          </a:xfrm>
        </p:spPr>
        <p:txBody>
          <a:bodyPr/>
          <a:lstStyle/>
          <a:p>
            <a:r>
              <a:rPr lang="cs-CZ" altLang="ja-JP" smtClean="0"/>
              <a:t>Kliknutím lze upravit styl.</a:t>
            </a:r>
            <a:endParaRPr lang="ja-JP" altLang="en-US" dirty="0"/>
          </a:p>
        </p:txBody>
      </p:sp>
      <p:sp>
        <p:nvSpPr>
          <p:cNvPr id="8" name="図形 7"/>
          <p:cNvSpPr>
            <a:spLocks noGrp="1"/>
          </p:cNvSpPr>
          <p:nvPr>
            <p:ph type="subTitle" idx="1"/>
          </p:nvPr>
        </p:nvSpPr>
        <p:spPr>
          <a:xfrm>
            <a:off x="1371600" y="3643314"/>
            <a:ext cx="6400800" cy="128588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altLang="ja-JP" smtClean="0"/>
              <a:t>Kliknutím lze upravit styl předlohy.</a:t>
            </a:r>
            <a:endParaRPr lang="ja-JP" altLang="en-US" dirty="0"/>
          </a:p>
        </p:txBody>
      </p:sp>
      <p:sp>
        <p:nvSpPr>
          <p:cNvPr id="4" name="正方形/長方形 2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58FEBD-8D66-4FE9-A0A9-7D9ECE4BECD6}" type="datetimeFigureOut">
              <a:rPr lang="cs-CZ"/>
              <a:pPr>
                <a:defRPr/>
              </a:pPr>
              <a:t>29.5.2013</a:t>
            </a:fld>
            <a:endParaRPr lang="cs-CZ"/>
          </a:p>
        </p:txBody>
      </p:sp>
      <p:sp>
        <p:nvSpPr>
          <p:cNvPr id="5" name="正方形/長方形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正方形/長方形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07A75E-CF39-4741-B5C7-948933ADF21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ja-JP" smtClean="0"/>
              <a:t>Kliknutím lze upravit styl.</a:t>
            </a:r>
            <a:endParaRPr lang="ja-JP" altLang="en-US"/>
          </a:p>
        </p:txBody>
      </p:sp>
      <p:sp>
        <p:nvSpPr>
          <p:cNvPr id="3" name="図形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altLang="ja-JP" smtClean="0"/>
              <a:t>Kliknutím lze upravit styly předlohy textu.</a:t>
            </a:r>
          </a:p>
          <a:p>
            <a:pPr lvl="1"/>
            <a:r>
              <a:rPr lang="cs-CZ" altLang="ja-JP" smtClean="0"/>
              <a:t>Druhá úroveň</a:t>
            </a:r>
          </a:p>
          <a:p>
            <a:pPr lvl="2"/>
            <a:r>
              <a:rPr lang="cs-CZ" altLang="ja-JP" smtClean="0"/>
              <a:t>Třetí úroveň</a:t>
            </a:r>
          </a:p>
          <a:p>
            <a:pPr lvl="3"/>
            <a:r>
              <a:rPr lang="cs-CZ" altLang="ja-JP" smtClean="0"/>
              <a:t>Čtvrtá úroveň</a:t>
            </a:r>
          </a:p>
          <a:p>
            <a:pPr lvl="4"/>
            <a:r>
              <a:rPr lang="cs-CZ" altLang="ja-JP" smtClean="0"/>
              <a:t>Pátá úroveň</a:t>
            </a:r>
            <a:endParaRPr lang="ja-JP" altLang="en-US"/>
          </a:p>
        </p:txBody>
      </p:sp>
      <p:sp>
        <p:nvSpPr>
          <p:cNvPr id="4" name="正方形/長方形 2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1937A9-75FA-44F6-9B6D-288330ED28DD}" type="datetimeFigureOut">
              <a:rPr lang="cs-CZ"/>
              <a:pPr>
                <a:defRPr/>
              </a:pPr>
              <a:t>29.5.2013</a:t>
            </a:fld>
            <a:endParaRPr lang="cs-CZ"/>
          </a:p>
        </p:txBody>
      </p:sp>
      <p:sp>
        <p:nvSpPr>
          <p:cNvPr id="5" name="正方形/長方形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正方形/長方形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B1E716-6C95-4F88-B282-06CD62327D8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1000100" y="4714884"/>
            <a:ext cx="7215239" cy="862009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altLang="ja-JP" smtClean="0"/>
              <a:t>Kliknutím lze upravit styl.</a:t>
            </a:r>
            <a:endParaRPr lang="ja-JP" altLang="en-US" dirty="0"/>
          </a:p>
        </p:txBody>
      </p:sp>
      <p:sp>
        <p:nvSpPr>
          <p:cNvPr id="3" name="図形 2"/>
          <p:cNvSpPr>
            <a:spLocks noGrp="1"/>
          </p:cNvSpPr>
          <p:nvPr>
            <p:ph type="body" idx="1"/>
          </p:nvPr>
        </p:nvSpPr>
        <p:spPr>
          <a:xfrm>
            <a:off x="1000101" y="2857496"/>
            <a:ext cx="7215238" cy="178595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2"/>
                </a:solidFill>
              </a:defRPr>
            </a:lvl2pPr>
            <a:lvl3pPr marL="914400" indent="0">
              <a:buNone/>
              <a:defRPr sz="1600">
                <a:solidFill>
                  <a:schemeClr val="tx2"/>
                </a:solidFill>
              </a:defRPr>
            </a:lvl3pPr>
            <a:lvl4pPr marL="1371600" indent="0">
              <a:buNone/>
              <a:defRPr sz="1400">
                <a:solidFill>
                  <a:schemeClr val="tx2"/>
                </a:solidFill>
              </a:defRPr>
            </a:lvl4pPr>
            <a:lvl5pPr marL="1828800" indent="0">
              <a:buNone/>
              <a:defRPr sz="1400">
                <a:solidFill>
                  <a:schemeClr val="tx2"/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altLang="ja-JP" smtClean="0"/>
              <a:t>Kliknutím lze upravit styly předlohy textu.</a:t>
            </a:r>
          </a:p>
          <a:p>
            <a:pPr lvl="1"/>
            <a:r>
              <a:rPr lang="cs-CZ" altLang="ja-JP" smtClean="0"/>
              <a:t>Druhá úroveň</a:t>
            </a:r>
          </a:p>
          <a:p>
            <a:pPr lvl="2"/>
            <a:r>
              <a:rPr lang="cs-CZ" altLang="ja-JP" smtClean="0"/>
              <a:t>Třetí úroveň</a:t>
            </a:r>
          </a:p>
          <a:p>
            <a:pPr lvl="3"/>
            <a:r>
              <a:rPr lang="cs-CZ" altLang="ja-JP" smtClean="0"/>
              <a:t>Čtvrtá úroveň</a:t>
            </a:r>
          </a:p>
          <a:p>
            <a:pPr lvl="4"/>
            <a:r>
              <a:rPr lang="cs-CZ" altLang="ja-JP" smtClean="0"/>
              <a:t>Pátá úroveň</a:t>
            </a:r>
            <a:endParaRPr lang="ja-JP" dirty="0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EE7ACDF5-FE9E-4A4F-885A-D74554A819F2}" type="datetimeFigureOut">
              <a:rPr lang="cs-CZ"/>
              <a:pPr>
                <a:defRPr/>
              </a:pPr>
              <a:t>29.5.2013</a:t>
            </a:fld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E34FEFF1-76D6-4D7C-9E0D-DEB45172A73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ja-JP" smtClean="0"/>
              <a:t>Kliknutím lze upravit styl.</a:t>
            </a:r>
            <a:endParaRPr lang="ja-JP" altLang="en-US"/>
          </a:p>
        </p:txBody>
      </p:sp>
      <p:sp>
        <p:nvSpPr>
          <p:cNvPr id="3" name="図形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altLang="ja-JP" smtClean="0"/>
              <a:t>Kliknutím lze upravit styly předlohy textu.</a:t>
            </a:r>
          </a:p>
          <a:p>
            <a:pPr lvl="1"/>
            <a:r>
              <a:rPr lang="cs-CZ" altLang="ja-JP" smtClean="0"/>
              <a:t>Druhá úroveň</a:t>
            </a:r>
          </a:p>
          <a:p>
            <a:pPr lvl="2"/>
            <a:r>
              <a:rPr lang="cs-CZ" altLang="ja-JP" smtClean="0"/>
              <a:t>Třetí úroveň</a:t>
            </a:r>
          </a:p>
          <a:p>
            <a:pPr lvl="3"/>
            <a:r>
              <a:rPr lang="cs-CZ" altLang="ja-JP" smtClean="0"/>
              <a:t>Čtvrtá úroveň</a:t>
            </a:r>
          </a:p>
          <a:p>
            <a:pPr lvl="4"/>
            <a:r>
              <a:rPr lang="cs-CZ" altLang="ja-JP" smtClean="0"/>
              <a:t>Pátá úroveň</a:t>
            </a:r>
            <a:endParaRPr lang="ja-JP" altLang="en-US"/>
          </a:p>
        </p:txBody>
      </p:sp>
      <p:sp>
        <p:nvSpPr>
          <p:cNvPr id="4" name="図形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altLang="ja-JP" smtClean="0"/>
              <a:t>Kliknutím lze upravit styly předlohy textu.</a:t>
            </a:r>
          </a:p>
          <a:p>
            <a:pPr lvl="1"/>
            <a:r>
              <a:rPr lang="cs-CZ" altLang="ja-JP" smtClean="0"/>
              <a:t>Druhá úroveň</a:t>
            </a:r>
          </a:p>
          <a:p>
            <a:pPr lvl="2"/>
            <a:r>
              <a:rPr lang="cs-CZ" altLang="ja-JP" smtClean="0"/>
              <a:t>Třetí úroveň</a:t>
            </a:r>
          </a:p>
          <a:p>
            <a:pPr lvl="3"/>
            <a:r>
              <a:rPr lang="cs-CZ" altLang="ja-JP" smtClean="0"/>
              <a:t>Čtvrtá úroveň</a:t>
            </a:r>
          </a:p>
          <a:p>
            <a:pPr lvl="4"/>
            <a:r>
              <a:rPr lang="cs-CZ" altLang="ja-JP" smtClean="0"/>
              <a:t>Pátá úroveň</a:t>
            </a:r>
            <a:endParaRPr lang="ja-JP" altLang="en-US"/>
          </a:p>
        </p:txBody>
      </p:sp>
      <p:sp>
        <p:nvSpPr>
          <p:cNvPr id="5" name="正方形/長方形 2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8F4E36-CECC-4A6A-996D-440400A10FA2}" type="datetimeFigureOut">
              <a:rPr lang="cs-CZ"/>
              <a:pPr>
                <a:defRPr/>
              </a:pPr>
              <a:t>29.5.2013</a:t>
            </a:fld>
            <a:endParaRPr lang="cs-CZ"/>
          </a:p>
        </p:txBody>
      </p:sp>
      <p:sp>
        <p:nvSpPr>
          <p:cNvPr id="6" name="正方形/長方形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正方形/長方形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D47F03-CC29-4F7F-82C5-0E8607F0D29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altLang="ja-JP" smtClean="0"/>
              <a:t>Kliknutím lze upravit styl.</a:t>
            </a:r>
            <a:endParaRPr lang="ja-JP" altLang="en-US"/>
          </a:p>
        </p:txBody>
      </p:sp>
      <p:sp>
        <p:nvSpPr>
          <p:cNvPr id="3" name="図形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altLang="ja-JP" smtClean="0"/>
              <a:t>Kliknutím lze upravit styly předlohy textu.</a:t>
            </a:r>
          </a:p>
          <a:p>
            <a:pPr lvl="1"/>
            <a:r>
              <a:rPr lang="cs-CZ" altLang="ja-JP" smtClean="0"/>
              <a:t>Druhá úroveň</a:t>
            </a:r>
          </a:p>
          <a:p>
            <a:pPr lvl="2"/>
            <a:r>
              <a:rPr lang="cs-CZ" altLang="ja-JP" smtClean="0"/>
              <a:t>Třetí úroveň</a:t>
            </a:r>
          </a:p>
          <a:p>
            <a:pPr lvl="3"/>
            <a:r>
              <a:rPr lang="cs-CZ" altLang="ja-JP" smtClean="0"/>
              <a:t>Čtvrtá úroveň</a:t>
            </a:r>
          </a:p>
          <a:p>
            <a:pPr lvl="4"/>
            <a:r>
              <a:rPr lang="cs-CZ" altLang="ja-JP" smtClean="0"/>
              <a:t>Pátá úroveň</a:t>
            </a:r>
            <a:endParaRPr lang="ja-JP"/>
          </a:p>
        </p:txBody>
      </p:sp>
      <p:sp>
        <p:nvSpPr>
          <p:cNvPr id="4" name="図形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altLang="ja-JP" smtClean="0"/>
              <a:t>Kliknutím lze upravit styly předlohy textu.</a:t>
            </a:r>
          </a:p>
          <a:p>
            <a:pPr lvl="1"/>
            <a:r>
              <a:rPr lang="cs-CZ" altLang="ja-JP" smtClean="0"/>
              <a:t>Druhá úroveň</a:t>
            </a:r>
          </a:p>
          <a:p>
            <a:pPr lvl="2"/>
            <a:r>
              <a:rPr lang="cs-CZ" altLang="ja-JP" smtClean="0"/>
              <a:t>Třetí úroveň</a:t>
            </a:r>
          </a:p>
          <a:p>
            <a:pPr lvl="3"/>
            <a:r>
              <a:rPr lang="cs-CZ" altLang="ja-JP" smtClean="0"/>
              <a:t>Čtvrtá úroveň</a:t>
            </a:r>
          </a:p>
          <a:p>
            <a:pPr lvl="4"/>
            <a:r>
              <a:rPr lang="cs-CZ" altLang="ja-JP" smtClean="0"/>
              <a:t>Pátá úroveň</a:t>
            </a:r>
            <a:endParaRPr lang="ja-JP" altLang="en-US"/>
          </a:p>
        </p:txBody>
      </p:sp>
      <p:sp>
        <p:nvSpPr>
          <p:cNvPr id="5" name="図形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altLang="ja-JP" smtClean="0"/>
              <a:t>Kliknutím lze upravit styly předlohy textu.</a:t>
            </a:r>
          </a:p>
          <a:p>
            <a:pPr lvl="1"/>
            <a:r>
              <a:rPr lang="cs-CZ" altLang="ja-JP" smtClean="0"/>
              <a:t>Druhá úroveň</a:t>
            </a:r>
          </a:p>
          <a:p>
            <a:pPr lvl="2"/>
            <a:r>
              <a:rPr lang="cs-CZ" altLang="ja-JP" smtClean="0"/>
              <a:t>Třetí úroveň</a:t>
            </a:r>
          </a:p>
          <a:p>
            <a:pPr lvl="3"/>
            <a:r>
              <a:rPr lang="cs-CZ" altLang="ja-JP" smtClean="0"/>
              <a:t>Čtvrtá úroveň</a:t>
            </a:r>
          </a:p>
          <a:p>
            <a:pPr lvl="4"/>
            <a:r>
              <a:rPr lang="cs-CZ" altLang="ja-JP" smtClean="0"/>
              <a:t>Pátá úroveň</a:t>
            </a:r>
            <a:endParaRPr lang="ja-JP"/>
          </a:p>
        </p:txBody>
      </p:sp>
      <p:sp>
        <p:nvSpPr>
          <p:cNvPr id="6" name="図形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altLang="ja-JP" smtClean="0"/>
              <a:t>Kliknutím lze upravit styly předlohy textu.</a:t>
            </a:r>
          </a:p>
          <a:p>
            <a:pPr lvl="1"/>
            <a:r>
              <a:rPr lang="cs-CZ" altLang="ja-JP" smtClean="0"/>
              <a:t>Druhá úroveň</a:t>
            </a:r>
          </a:p>
          <a:p>
            <a:pPr lvl="2"/>
            <a:r>
              <a:rPr lang="cs-CZ" altLang="ja-JP" smtClean="0"/>
              <a:t>Třetí úroveň</a:t>
            </a:r>
          </a:p>
          <a:p>
            <a:pPr lvl="3"/>
            <a:r>
              <a:rPr lang="cs-CZ" altLang="ja-JP" smtClean="0"/>
              <a:t>Čtvrtá úroveň</a:t>
            </a:r>
          </a:p>
          <a:p>
            <a:pPr lvl="4"/>
            <a:r>
              <a:rPr lang="cs-CZ" altLang="ja-JP" smtClean="0"/>
              <a:t>Pátá úroveň</a:t>
            </a:r>
            <a:endParaRPr lang="ja-JP" altLang="en-US"/>
          </a:p>
        </p:txBody>
      </p:sp>
      <p:sp>
        <p:nvSpPr>
          <p:cNvPr id="7" name="正方形/長方形 2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6C68CC-849A-4994-AFFC-33EB7E26DC6A}" type="datetimeFigureOut">
              <a:rPr lang="cs-CZ"/>
              <a:pPr>
                <a:defRPr/>
              </a:pPr>
              <a:t>29.5.2013</a:t>
            </a:fld>
            <a:endParaRPr lang="cs-CZ"/>
          </a:p>
        </p:txBody>
      </p:sp>
      <p:sp>
        <p:nvSpPr>
          <p:cNvPr id="8" name="正方形/長方形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正方形/長方形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58278F-108F-4E01-A6A2-46FF0008761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1671646" y="4572008"/>
            <a:ext cx="6400816" cy="928686"/>
          </a:xfrm>
        </p:spPr>
        <p:txBody>
          <a:bodyPr/>
          <a:lstStyle/>
          <a:p>
            <a:r>
              <a:rPr lang="cs-CZ" altLang="ja-JP" smtClean="0"/>
              <a:t>Kliknutím lze upravit styl.</a:t>
            </a:r>
            <a:endParaRPr lang="ja-JP" altLang="en-US" dirty="0"/>
          </a:p>
        </p:txBody>
      </p:sp>
      <p:sp>
        <p:nvSpPr>
          <p:cNvPr id="3" name="正方形/長方形 2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4294F4-3EAA-4580-8DC0-65FF952A24B3}" type="datetimeFigureOut">
              <a:rPr lang="cs-CZ"/>
              <a:pPr>
                <a:defRPr/>
              </a:pPr>
              <a:t>29.5.2013</a:t>
            </a:fld>
            <a:endParaRPr lang="cs-CZ"/>
          </a:p>
        </p:txBody>
      </p:sp>
      <p:sp>
        <p:nvSpPr>
          <p:cNvPr id="4" name="正方形/長方形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正方形/長方形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48D994-7B9C-4EF3-A993-0ACBD4F0895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正方形/長方形 2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0671B3-476A-4F3B-8C8F-10183499A822}" type="datetimeFigureOut">
              <a:rPr lang="cs-CZ"/>
              <a:pPr>
                <a:defRPr/>
              </a:pPr>
              <a:t>29.5.2013</a:t>
            </a:fld>
            <a:endParaRPr lang="cs-CZ"/>
          </a:p>
        </p:txBody>
      </p:sp>
      <p:sp>
        <p:nvSpPr>
          <p:cNvPr id="3" name="正方形/長方形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正方形/長方形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66444B-43DE-4F33-9FC6-917601BBD0B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altLang="ja-JP" smtClean="0"/>
              <a:t>Kliknutím lze upravit styl.</a:t>
            </a:r>
            <a:endParaRPr lang="ja-JP" altLang="en-US"/>
          </a:p>
        </p:txBody>
      </p:sp>
      <p:sp>
        <p:nvSpPr>
          <p:cNvPr id="3" name="図形 2"/>
          <p:cNvSpPr>
            <a:spLocks noGrp="1"/>
          </p:cNvSpPr>
          <p:nvPr>
            <p:ph idx="1"/>
          </p:nvPr>
        </p:nvSpPr>
        <p:spPr>
          <a:xfrm>
            <a:off x="3575050" y="1428737"/>
            <a:ext cx="5111750" cy="469742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altLang="ja-JP" smtClean="0"/>
              <a:t>Kliknutím lze upravit styly předlohy textu.</a:t>
            </a:r>
          </a:p>
          <a:p>
            <a:pPr lvl="1"/>
            <a:r>
              <a:rPr lang="cs-CZ" altLang="ja-JP" smtClean="0"/>
              <a:t>Druhá úroveň</a:t>
            </a:r>
          </a:p>
          <a:p>
            <a:pPr lvl="2"/>
            <a:r>
              <a:rPr lang="cs-CZ" altLang="ja-JP" smtClean="0"/>
              <a:t>Třetí úroveň</a:t>
            </a:r>
          </a:p>
          <a:p>
            <a:pPr lvl="3"/>
            <a:r>
              <a:rPr lang="cs-CZ" altLang="ja-JP" smtClean="0"/>
              <a:t>Čtvrtá úroveň</a:t>
            </a:r>
          </a:p>
          <a:p>
            <a:pPr lvl="4"/>
            <a:r>
              <a:rPr lang="cs-CZ" altLang="ja-JP" smtClean="0"/>
              <a:t>Pátá úroveň</a:t>
            </a:r>
            <a:endParaRPr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altLang="ja-JP" smtClean="0"/>
              <a:t>Kliknutím lze upravit styly předlohy textu.</a:t>
            </a:r>
          </a:p>
          <a:p>
            <a:pPr lvl="1"/>
            <a:r>
              <a:rPr lang="cs-CZ" altLang="ja-JP" smtClean="0"/>
              <a:t>Druhá úroveň</a:t>
            </a:r>
          </a:p>
          <a:p>
            <a:pPr lvl="2"/>
            <a:r>
              <a:rPr lang="cs-CZ" altLang="ja-JP" smtClean="0"/>
              <a:t>Třetí úroveň</a:t>
            </a:r>
          </a:p>
          <a:p>
            <a:pPr lvl="3"/>
            <a:r>
              <a:rPr lang="cs-CZ" altLang="ja-JP" smtClean="0"/>
              <a:t>Čtvrtá úroveň</a:t>
            </a:r>
          </a:p>
          <a:p>
            <a:pPr lvl="4"/>
            <a:r>
              <a:rPr lang="cs-CZ" altLang="ja-JP" smtClean="0"/>
              <a:t>Pátá úroveň</a:t>
            </a:r>
            <a:endParaRPr lang="ja-JP"/>
          </a:p>
        </p:txBody>
      </p:sp>
      <p:sp>
        <p:nvSpPr>
          <p:cNvPr id="5" name="正方形/長方形 2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1ED96B-D61A-4582-95DF-B64C7641B347}" type="datetimeFigureOut">
              <a:rPr lang="cs-CZ"/>
              <a:pPr>
                <a:defRPr/>
              </a:pPr>
              <a:t>29.5.2013</a:t>
            </a:fld>
            <a:endParaRPr lang="cs-CZ"/>
          </a:p>
        </p:txBody>
      </p:sp>
      <p:sp>
        <p:nvSpPr>
          <p:cNvPr id="6" name="正方形/長方形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正方形/長方形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CF725A-48D7-472A-B140-9318F105F3E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1792288" y="5014914"/>
            <a:ext cx="5486400" cy="414350"/>
          </a:xfrm>
        </p:spPr>
        <p:txBody>
          <a:bodyPr anchor="b"/>
          <a:lstStyle>
            <a:lvl1pPr algn="ctr">
              <a:defRPr sz="2000" b="1"/>
            </a:lvl1pPr>
          </a:lstStyle>
          <a:p>
            <a:r>
              <a:rPr lang="cs-CZ" altLang="ja-JP" smtClean="0"/>
              <a:t>Kliknutím lze upravit styl.</a:t>
            </a:r>
            <a:endParaRPr lang="ja-JP" altLang="en-US" dirty="0"/>
          </a:p>
        </p:txBody>
      </p:sp>
      <p:sp>
        <p:nvSpPr>
          <p:cNvPr id="3" name="正方形/長方形 2"/>
          <p:cNvSpPr>
            <a:spLocks noGrp="1"/>
          </p:cNvSpPr>
          <p:nvPr>
            <p:ph type="pic" idx="1"/>
          </p:nvPr>
        </p:nvSpPr>
        <p:spPr>
          <a:xfrm>
            <a:off x="1792288" y="742960"/>
            <a:ext cx="5486400" cy="4114800"/>
          </a:xfrm>
          <a:prstGeom prst="rect">
            <a:avLst/>
          </a:prstGeom>
          <a:noFill/>
          <a:ln w="50800" cap="sq">
            <a:solidFill>
              <a:schemeClr val="tx1"/>
            </a:solidFill>
            <a:miter lim="800000"/>
          </a:ln>
          <a:effectLst>
            <a:outerShdw blurRad="76200" dist="50800" dir="13500000" algn="tl" rotWithShape="0">
              <a:schemeClr val="bg1">
                <a:alpha val="80000"/>
              </a:scheme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altLang="ja-JP" noProof="0" smtClean="0"/>
              <a:t>Kliknutím na ikonu přidáte obrázek.</a:t>
            </a:r>
            <a:endParaRPr lang="ja-JP" altLang="en-US" noProof="0" dirty="0"/>
          </a:p>
        </p:txBody>
      </p:sp>
      <p:sp>
        <p:nvSpPr>
          <p:cNvPr id="4" name="図形 3"/>
          <p:cNvSpPr>
            <a:spLocks noGrp="1"/>
          </p:cNvSpPr>
          <p:nvPr>
            <p:ph type="body" sz="half" idx="2"/>
          </p:nvPr>
        </p:nvSpPr>
        <p:spPr>
          <a:xfrm>
            <a:off x="1792288" y="5481658"/>
            <a:ext cx="5486400" cy="804862"/>
          </a:xfrm>
        </p:spPr>
        <p:txBody>
          <a:bodyPr/>
          <a:lstStyle>
            <a:lvl1pPr marL="0" indent="0" algn="ctr">
              <a:buNone/>
              <a:defRPr sz="1400"/>
            </a:lvl1pPr>
            <a:lvl2pPr marL="457200" indent="0" algn="ctr">
              <a:buNone/>
              <a:defRPr sz="1200"/>
            </a:lvl2pPr>
            <a:lvl3pPr marL="914400" indent="0" algn="ctr">
              <a:buNone/>
              <a:defRPr sz="1000"/>
            </a:lvl3pPr>
            <a:lvl4pPr marL="1371600" indent="0" algn="ctr">
              <a:buNone/>
              <a:defRPr sz="900"/>
            </a:lvl4pPr>
            <a:lvl5pPr marL="1828800" indent="0" algn="ctr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altLang="ja-JP" smtClean="0"/>
              <a:t>Kliknutím lze upravit styly předlohy textu.</a:t>
            </a:r>
          </a:p>
          <a:p>
            <a:pPr lvl="1"/>
            <a:r>
              <a:rPr lang="cs-CZ" altLang="ja-JP" smtClean="0"/>
              <a:t>Druhá úroveň</a:t>
            </a:r>
          </a:p>
          <a:p>
            <a:pPr lvl="2"/>
            <a:r>
              <a:rPr lang="cs-CZ" altLang="ja-JP" smtClean="0"/>
              <a:t>Třetí úroveň</a:t>
            </a:r>
          </a:p>
          <a:p>
            <a:pPr lvl="3"/>
            <a:r>
              <a:rPr lang="cs-CZ" altLang="ja-JP" smtClean="0"/>
              <a:t>Čtvrtá úroveň</a:t>
            </a:r>
          </a:p>
          <a:p>
            <a:pPr lvl="4"/>
            <a:r>
              <a:rPr lang="cs-CZ" altLang="ja-JP" smtClean="0"/>
              <a:t>Pátá úroveň</a:t>
            </a:r>
            <a:endParaRPr lang="ja-JP" dirty="0"/>
          </a:p>
        </p:txBody>
      </p:sp>
      <p:sp>
        <p:nvSpPr>
          <p:cNvPr id="5" name="正方形/長方形 2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FB983A-720E-4039-82FB-5C17E10C00F3}" type="datetimeFigureOut">
              <a:rPr lang="cs-CZ"/>
              <a:pPr>
                <a:defRPr/>
              </a:pPr>
              <a:t>29.5.2013</a:t>
            </a:fld>
            <a:endParaRPr lang="cs-CZ"/>
          </a:p>
        </p:txBody>
      </p:sp>
      <p:sp>
        <p:nvSpPr>
          <p:cNvPr id="6" name="正方形/長方形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正方形/長方形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459321-395B-4D1F-A5BC-9B574023287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671514" y="274638"/>
            <a:ext cx="7829576" cy="1011222"/>
          </a:xfrm>
        </p:spPr>
        <p:txBody>
          <a:bodyPr/>
          <a:lstStyle/>
          <a:p>
            <a:r>
              <a:rPr lang="cs-CZ" altLang="ja-JP" smtClean="0"/>
              <a:t>Kliknutím lze upravit styl.</a:t>
            </a:r>
            <a:endParaRPr lang="ja-JP" altLang="en-US" dirty="0"/>
          </a:p>
        </p:txBody>
      </p:sp>
      <p:sp>
        <p:nvSpPr>
          <p:cNvPr id="3" name="図形 2"/>
          <p:cNvSpPr>
            <a:spLocks noGrp="1"/>
          </p:cNvSpPr>
          <p:nvPr>
            <p:ph type="body" orient="vert" idx="1"/>
          </p:nvPr>
        </p:nvSpPr>
        <p:spPr>
          <a:xfrm>
            <a:off x="671514" y="1285860"/>
            <a:ext cx="7829576" cy="4357718"/>
          </a:xfrm>
        </p:spPr>
        <p:txBody>
          <a:bodyPr vert="eaVert"/>
          <a:lstStyle/>
          <a:p>
            <a:pPr lvl="0"/>
            <a:r>
              <a:rPr lang="cs-CZ" altLang="ja-JP" smtClean="0"/>
              <a:t>Kliknutím lze upravit styly předlohy textu.</a:t>
            </a:r>
          </a:p>
          <a:p>
            <a:pPr lvl="1"/>
            <a:r>
              <a:rPr lang="cs-CZ" altLang="ja-JP" smtClean="0"/>
              <a:t>Druhá úroveň</a:t>
            </a:r>
          </a:p>
          <a:p>
            <a:pPr lvl="2"/>
            <a:r>
              <a:rPr lang="cs-CZ" altLang="ja-JP" smtClean="0"/>
              <a:t>Třetí úroveň</a:t>
            </a:r>
          </a:p>
          <a:p>
            <a:pPr lvl="3"/>
            <a:r>
              <a:rPr lang="cs-CZ" altLang="ja-JP" smtClean="0"/>
              <a:t>Čtvrtá úroveň</a:t>
            </a:r>
          </a:p>
          <a:p>
            <a:pPr lvl="4"/>
            <a:r>
              <a:rPr lang="cs-CZ" altLang="ja-JP" smtClean="0"/>
              <a:t>Pátá úroveň</a:t>
            </a:r>
            <a:endParaRPr lang="ja-JP" altLang="en-US" dirty="0"/>
          </a:p>
        </p:txBody>
      </p:sp>
      <p:sp>
        <p:nvSpPr>
          <p:cNvPr id="4" name="正方形/長方形 2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65A24F-7139-42F6-A1F1-3C43AAF8D361}" type="datetimeFigureOut">
              <a:rPr lang="cs-CZ"/>
              <a:pPr>
                <a:defRPr/>
              </a:pPr>
              <a:t>29.5.2013</a:t>
            </a:fld>
            <a:endParaRPr lang="cs-CZ"/>
          </a:p>
        </p:txBody>
      </p:sp>
      <p:sp>
        <p:nvSpPr>
          <p:cNvPr id="5" name="正方形/長方形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正方形/長方形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4D728-17C8-46A1-BF10-8FCE7AF0743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 orient="vert"/>
          </p:nvPr>
        </p:nvSpPr>
        <p:spPr>
          <a:xfrm>
            <a:off x="6643702" y="285730"/>
            <a:ext cx="1785950" cy="5565797"/>
          </a:xfrm>
        </p:spPr>
        <p:txBody>
          <a:bodyPr vert="eaVert"/>
          <a:lstStyle>
            <a:lvl1pPr>
              <a:defRPr>
                <a:gradFill flip="none" rotWithShape="1">
                  <a:gsLst>
                    <a:gs pos="0">
                      <a:schemeClr val="tx1">
                        <a:tint val="65000"/>
                      </a:schemeClr>
                    </a:gs>
                    <a:gs pos="49900">
                      <a:schemeClr val="tx1">
                        <a:tint val="95000"/>
                      </a:schemeClr>
                    </a:gs>
                    <a:gs pos="50000">
                      <a:schemeClr val="tx1"/>
                    </a:gs>
                    <a:gs pos="100000">
                      <a:schemeClr val="tx1">
                        <a:tint val="95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r>
              <a:rPr lang="cs-CZ" altLang="ja-JP" smtClean="0"/>
              <a:t>Kliknutím lze upravit styl.</a:t>
            </a:r>
            <a:endParaRPr lang="ja-JP" altLang="en-US" dirty="0"/>
          </a:p>
        </p:txBody>
      </p:sp>
      <p:sp>
        <p:nvSpPr>
          <p:cNvPr id="3" name="図形 2"/>
          <p:cNvSpPr>
            <a:spLocks noGrp="1"/>
          </p:cNvSpPr>
          <p:nvPr>
            <p:ph type="body" orient="vert" idx="1"/>
          </p:nvPr>
        </p:nvSpPr>
        <p:spPr>
          <a:xfrm>
            <a:off x="642910" y="274640"/>
            <a:ext cx="5834090" cy="5583253"/>
          </a:xfrm>
        </p:spPr>
        <p:txBody>
          <a:bodyPr vert="eaVert"/>
          <a:lstStyle/>
          <a:p>
            <a:pPr lvl="0"/>
            <a:r>
              <a:rPr lang="cs-CZ" altLang="ja-JP" smtClean="0"/>
              <a:t>Kliknutím lze upravit styly předlohy textu.</a:t>
            </a:r>
          </a:p>
          <a:p>
            <a:pPr lvl="1"/>
            <a:r>
              <a:rPr lang="cs-CZ" altLang="ja-JP" smtClean="0"/>
              <a:t>Druhá úroveň</a:t>
            </a:r>
          </a:p>
          <a:p>
            <a:pPr lvl="2"/>
            <a:r>
              <a:rPr lang="cs-CZ" altLang="ja-JP" smtClean="0"/>
              <a:t>Třetí úroveň</a:t>
            </a:r>
          </a:p>
          <a:p>
            <a:pPr lvl="3"/>
            <a:r>
              <a:rPr lang="cs-CZ" altLang="ja-JP" smtClean="0"/>
              <a:t>Čtvrtá úroveň</a:t>
            </a:r>
          </a:p>
          <a:p>
            <a:pPr lvl="4"/>
            <a:r>
              <a:rPr lang="cs-CZ" altLang="ja-JP" smtClean="0"/>
              <a:t>Pátá úroveň</a:t>
            </a:r>
            <a:endParaRPr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>
          <a:xfrm>
            <a:off x="652463" y="6356350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AA7922-B74A-4D2B-9243-54384507C517}" type="datetimeFigureOut">
              <a:rPr lang="cs-CZ"/>
              <a:pPr>
                <a:defRPr/>
              </a:pPr>
              <a:t>29.5.2013</a:t>
            </a:fld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>
          <a:xfrm>
            <a:off x="6286500" y="6356350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B18F50-5645-43BA-81C3-105E38F3B8E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altLang="ja-JP" smtClean="0"/>
              <a:t>Kliknutím lze upravit styl.</a:t>
            </a:r>
            <a:endParaRPr lang="ja-JP" alt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altLang="ja-JP" smtClean="0"/>
              <a:t>Kliknutím lze upravit styl předlohy.</a:t>
            </a:r>
            <a:endParaRPr lang="ja-JP" altLang="en-US"/>
          </a:p>
        </p:txBody>
      </p:sp>
      <p:sp>
        <p:nvSpPr>
          <p:cNvPr id="4" name="正方形/長方形 2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4AD8AA-E323-4842-BF52-8C2462B27DD6}" type="datetimeFigureOut">
              <a:rPr lang="cs-CZ"/>
              <a:pPr>
                <a:defRPr/>
              </a:pPr>
              <a:t>29.5.2013</a:t>
            </a:fld>
            <a:endParaRPr lang="cs-CZ"/>
          </a:p>
        </p:txBody>
      </p:sp>
      <p:sp>
        <p:nvSpPr>
          <p:cNvPr id="5" name="正方形/長方形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正方形/長方形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F83CEC-4A4F-4627-9436-C68D6748785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正方形/長方形 17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/>
            <a:r>
              <a:rPr lang="ja-JP" altLang="en-US" dirty="0" smtClean="0"/>
              <a:t>マスタ テキストの書式設定</a:t>
            </a:r>
            <a:endParaRPr lang="ja-JP" dirty="0"/>
          </a:p>
          <a:p>
            <a:pPr lvl="1"/>
            <a:r>
              <a:rPr lang="ja-JP" altLang="en-US" dirty="0" smtClean="0"/>
              <a:t>第 </a:t>
            </a:r>
            <a:r>
              <a:rPr lang="en-US" altLang="ja-JP" dirty="0" smtClean="0"/>
              <a:t>2 </a:t>
            </a:r>
            <a:r>
              <a:rPr lang="ja-JP" altLang="en-US" dirty="0" smtClean="0"/>
              <a:t>レベル</a:t>
            </a:r>
          </a:p>
          <a:p>
            <a:pPr lvl="2"/>
            <a:r>
              <a:rPr lang="ja-JP" altLang="en-US" dirty="0" smtClean="0"/>
              <a:t>第 </a:t>
            </a:r>
            <a:r>
              <a:rPr lang="en-US" altLang="ja-JP" dirty="0" smtClean="0"/>
              <a:t>3 </a:t>
            </a:r>
            <a:r>
              <a:rPr lang="ja-JP" altLang="en-US" dirty="0" smtClean="0"/>
              <a:t>レベル</a:t>
            </a:r>
          </a:p>
          <a:p>
            <a:pPr lvl="3"/>
            <a:r>
              <a:rPr lang="ja-JP" altLang="en-US" dirty="0" smtClean="0"/>
              <a:t>第 </a:t>
            </a:r>
            <a:r>
              <a:rPr lang="en-US" altLang="ja-JP" dirty="0" smtClean="0"/>
              <a:t>4 </a:t>
            </a:r>
            <a:r>
              <a:rPr lang="ja-JP" altLang="en-US" dirty="0" smtClean="0"/>
              <a:t>レベル</a:t>
            </a:r>
          </a:p>
          <a:p>
            <a:pPr lvl="4"/>
            <a:r>
              <a:rPr lang="ja-JP" altLang="en-US" dirty="0" smtClean="0"/>
              <a:t>第 </a:t>
            </a:r>
            <a:r>
              <a:rPr lang="en-US" altLang="ja-JP" dirty="0" smtClean="0"/>
              <a:t>5 </a:t>
            </a:r>
            <a:r>
              <a:rPr lang="ja-JP" altLang="en-US" dirty="0" smtClean="0"/>
              <a:t>レベル</a:t>
            </a:r>
          </a:p>
          <a:p>
            <a:pPr lvl="5"/>
            <a:r>
              <a:rPr lang="ja-JP" altLang="en-US" dirty="0" smtClean="0"/>
              <a:t>第</a:t>
            </a:r>
            <a:r>
              <a:rPr lang="en-US" altLang="ja-JP" dirty="0" smtClean="0"/>
              <a:t>6</a:t>
            </a:r>
            <a:r>
              <a:rPr lang="ja-JP" altLang="en-US" dirty="0" smtClean="0"/>
              <a:t>レベル</a:t>
            </a:r>
          </a:p>
          <a:p>
            <a:pPr lvl="6"/>
            <a:r>
              <a:rPr lang="ja-JP" altLang="en-US" dirty="0" smtClean="0"/>
              <a:t>第</a:t>
            </a:r>
            <a:r>
              <a:rPr lang="en-US" altLang="ja-JP" dirty="0" smtClean="0"/>
              <a:t>7</a:t>
            </a:r>
            <a:r>
              <a:rPr lang="ja-JP" altLang="en-US" dirty="0" smtClean="0"/>
              <a:t>レベル</a:t>
            </a:r>
          </a:p>
          <a:p>
            <a:pPr lvl="7"/>
            <a:r>
              <a:rPr lang="ja-JP" altLang="en-US" dirty="0" smtClean="0"/>
              <a:t>第</a:t>
            </a:r>
            <a:r>
              <a:rPr lang="en-US" altLang="ja-JP" dirty="0" smtClean="0"/>
              <a:t>8</a:t>
            </a:r>
            <a:r>
              <a:rPr lang="ja-JP" altLang="en-US" dirty="0" smtClean="0"/>
              <a:t>レベル</a:t>
            </a:r>
          </a:p>
          <a:p>
            <a:pPr lvl="8"/>
            <a:r>
              <a:rPr lang="ja-JP" altLang="en-US" dirty="0" smtClean="0"/>
              <a:t>第</a:t>
            </a:r>
            <a:r>
              <a:rPr lang="en-US" altLang="ja-JP" dirty="0" smtClean="0"/>
              <a:t>9</a:t>
            </a:r>
            <a:r>
              <a:rPr lang="ja-JP" altLang="en-US" dirty="0" smtClean="0"/>
              <a:t>レベル</a:t>
            </a:r>
            <a:endParaRPr lang="ja-JP" altLang="en-US" dirty="0"/>
          </a:p>
        </p:txBody>
      </p:sp>
      <p:sp>
        <p:nvSpPr>
          <p:cNvPr id="29" name="正方形/長方形 28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bg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3B027EF-4C81-4482-B938-281E378C8FA5}" type="datetimeFigureOut">
              <a:rPr lang="cs-CZ"/>
              <a:pPr>
                <a:defRPr/>
              </a:pPr>
              <a:t>29.5.2013</a:t>
            </a:fld>
            <a:endParaRPr lang="cs-CZ"/>
          </a:p>
        </p:txBody>
      </p:sp>
      <p:sp>
        <p:nvSpPr>
          <p:cNvPr id="4" name="正方形/長方形 3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" name="正方形/長方形 9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bg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0C057CF-C4FF-458F-8F2F-04EC43D9C82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22" name="正方形/長方形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</p:spPr>
        <p:txBody>
          <a:bodyPr vert="horz" rtlCol="0" anchor="ctr">
            <a:normAutofit/>
          </a:bodyPr>
          <a:lstStyle/>
          <a:p>
            <a:r>
              <a:rPr lang="ja-JP" altLang="en-US" dirty="0" smtClean="0"/>
              <a:t>マスタ タイトルの書式設定</a:t>
            </a:r>
            <a:endParaRPr lang="ja-JP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5" r:id="rId1"/>
    <p:sldLayoutId id="2147483776" r:id="rId2"/>
    <p:sldLayoutId id="2147483785" r:id="rId3"/>
    <p:sldLayoutId id="2147483777" r:id="rId4"/>
    <p:sldLayoutId id="2147483778" r:id="rId5"/>
    <p:sldLayoutId id="2147483779" r:id="rId6"/>
    <p:sldLayoutId id="2147483780" r:id="rId7"/>
    <p:sldLayoutId id="2147483781" r:id="rId8"/>
    <p:sldLayoutId id="2147483782" r:id="rId9"/>
    <p:sldLayoutId id="2147483783" r:id="rId10"/>
    <p:sldLayoutId id="2147483786" r:id="rId11"/>
    <p:sldLayoutId id="2147483784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>
          <a:ln w="12700">
            <a:solidFill>
              <a:schemeClr val="tx1">
                <a:tint val="95000"/>
              </a:schemeClr>
            </a:solidFill>
          </a:ln>
          <a:gradFill>
            <a:gsLst>
              <a:gs pos="0">
                <a:schemeClr val="tx1">
                  <a:tint val="65000"/>
                </a:schemeClr>
              </a:gs>
              <a:gs pos="49900">
                <a:schemeClr val="tx1">
                  <a:tint val="95000"/>
                </a:schemeClr>
              </a:gs>
              <a:gs pos="50000">
                <a:schemeClr val="tx1"/>
              </a:gs>
              <a:gs pos="100000">
                <a:schemeClr val="tx1">
                  <a:tint val="95000"/>
                </a:schemeClr>
              </a:gs>
            </a:gsLst>
            <a:lin ang="5400000" scaled="1"/>
          </a:gradFill>
          <a:effectLst>
            <a:outerShdw blurRad="127000" algn="tl" rotWithShape="0">
              <a:schemeClr val="bg1">
                <a:alpha val="50000"/>
              </a:schemeClr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n"/>
        <a:defRPr kumimoji="1" sz="3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36262B"/>
        </a:buClr>
        <a:buSzPct val="85000"/>
        <a:buFont typeface="Wingdings" pitchFamily="2" charset="2"/>
        <a:buChar char="n"/>
        <a:defRPr kumimoji="1" sz="28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rgbClr val="6C4C61"/>
        </a:buClr>
        <a:buSzPct val="75000"/>
        <a:buFont typeface="Wingdings" pitchFamily="2" charset="2"/>
        <a:buChar char="n"/>
        <a:defRPr kumimoji="1" sz="24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rgbClr val="66611A"/>
        </a:buClr>
        <a:buSzPct val="75000"/>
        <a:buFont typeface="Wingdings" pitchFamily="2" charset="2"/>
        <a:buChar char="n"/>
        <a:defRPr kumimoji="1" sz="20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rgbClr val="394461"/>
        </a:buClr>
        <a:buSzPct val="70000"/>
        <a:buFont typeface="Wingdings" pitchFamily="2" charset="2"/>
        <a:buChar char="n"/>
        <a:defRPr kumimoji="1" sz="20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>
            <a:shade val="50000"/>
          </a:schemeClr>
        </a:buClr>
        <a:buSzPct val="60000"/>
        <a:buFont typeface="Wingdings"/>
        <a:buChar char="n"/>
        <a:defRPr kumimoji="1" sz="20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2">
            <a:shade val="50000"/>
          </a:schemeClr>
        </a:buClr>
        <a:buSzPct val="60000"/>
        <a:buFont typeface="Wingdings"/>
        <a:buChar char="n"/>
        <a:defRPr kumimoji="1" sz="20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5">
            <a:shade val="50000"/>
          </a:schemeClr>
        </a:buClr>
        <a:buSzPct val="60000"/>
        <a:buFont typeface="Wingdings"/>
        <a:buChar char="n"/>
        <a:defRPr kumimoji="1" sz="200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tx1"/>
        </a:buClr>
        <a:buSzPct val="50000"/>
        <a:buFont typeface="Wingdings"/>
        <a:buChar char="n"/>
        <a:defRPr kumimoji="1" sz="20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wmf"/><Relationship Id="rId5" Type="http://schemas.openxmlformats.org/officeDocument/2006/relationships/image" Target="../media/image7.wmf"/><Relationship Id="rId4" Type="http://schemas.openxmlformats.org/officeDocument/2006/relationships/image" Target="../media/image6.wm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12"/>
          <p:cNvGraphicFramePr>
            <a:graphicFrameLocks noGrp="1"/>
          </p:cNvGraphicFramePr>
          <p:nvPr/>
        </p:nvGraphicFramePr>
        <p:xfrm>
          <a:off x="1476375" y="1716088"/>
          <a:ext cx="6094413" cy="5337559"/>
        </p:xfrm>
        <a:graphic>
          <a:graphicData uri="http://schemas.openxmlformats.org/drawingml/2006/table">
            <a:tbl>
              <a:tblPr/>
              <a:tblGrid>
                <a:gridCol w="2239963"/>
                <a:gridCol w="3854450"/>
              </a:tblGrid>
              <a:tr h="4270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Číslo přílohy:</a:t>
                      </a:r>
                      <a:endParaRPr kumimoji="1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67" marR="68567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VY_32_INOVACE_11 _Rzeczownik ćwiczenia</a:t>
                      </a:r>
                    </a:p>
                  </a:txBody>
                  <a:tcPr marL="68567" marR="68567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70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Autor:</a:t>
                      </a:r>
                      <a:endParaRPr kumimoji="1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67" marR="68567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 Mgr.Beata Tomanek</a:t>
                      </a:r>
                      <a:endParaRPr kumimoji="1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67" marR="68567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70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Předmět:</a:t>
                      </a:r>
                      <a:endParaRPr kumimoji="1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67" marR="68567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 Polský jazyk</a:t>
                      </a:r>
                      <a:endParaRPr kumimoji="1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67" marR="68567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70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Třída:</a:t>
                      </a:r>
                      <a:endParaRPr kumimoji="1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67" marR="68567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 5.třída</a:t>
                      </a:r>
                      <a:endParaRPr kumimoji="1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67" marR="68567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05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Šablona projektu:</a:t>
                      </a:r>
                      <a:endParaRPr kumimoji="1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67" marR="68567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 III/2 Inovace a zkvalitnění výuky prostřednictvím ICT</a:t>
                      </a:r>
                      <a:endParaRPr kumimoji="1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67" marR="68567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81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Datum zařazení do výuky a zapsání do třídní knihy</a:t>
                      </a:r>
                      <a:endParaRPr kumimoji="1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67" marR="68567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 2.6.2011</a:t>
                      </a:r>
                      <a:endParaRPr kumimoji="1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67" marR="68567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70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Jazyk:</a:t>
                      </a:r>
                      <a:endParaRPr kumimoji="1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67" marR="68567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 Polština</a:t>
                      </a:r>
                      <a:endParaRPr kumimoji="1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67" marR="68567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70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Název a anotace:</a:t>
                      </a:r>
                      <a:endParaRPr kumimoji="1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67" marR="68567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 Materiál je určen k procvičování podstatných jmen.</a:t>
                      </a:r>
                      <a:endParaRPr kumimoji="1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67" marR="68567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70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Druh učebního materiálu:</a:t>
                      </a:r>
                      <a:endParaRPr kumimoji="1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67" marR="68567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 PowerPoint</a:t>
                      </a:r>
                      <a:endParaRPr kumimoji="1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67" marR="68567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70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Očekávaný výstup</a:t>
                      </a:r>
                      <a:endParaRPr kumimoji="1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67" marR="68567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 Umí pojmenovat a vyhledat v textu podstatná jména.</a:t>
                      </a:r>
                      <a:endParaRPr kumimoji="1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67" marR="68567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05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Využité materiály:</a:t>
                      </a:r>
                      <a:endParaRPr kumimoji="1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67" marR="68567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Obrázky </a:t>
                      </a:r>
                      <a:r>
                        <a:rPr kumimoji="1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byly použity z </a:t>
                      </a:r>
                      <a:r>
                        <a:rPr kumimoji="1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klipartu www.office.</a:t>
                      </a:r>
                      <a:r>
                        <a:rPr kumimoji="1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microsoft.com</a:t>
                      </a:r>
                      <a:endParaRPr kumimoji="1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pl-PL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Arial" charset="0"/>
                        </a:rPr>
                        <a:t>BOCHENEK, Jolanta; ZAWADZKA, Jolanta. </a:t>
                      </a:r>
                      <a:r>
                        <a:rPr kumimoji="1" lang="pl-PL" sz="11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Arial" charset="0"/>
                        </a:rPr>
                        <a:t>Język polski </a:t>
                      </a:r>
                      <a:r>
                        <a:rPr kumimoji="1" lang="pl-PL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Arial" charset="0"/>
                        </a:rPr>
                        <a:t>. Goleszów : Wydawnictwo Innowacje, 1996. Części mowy, s. 48-63:</a:t>
                      </a:r>
                      <a:endParaRPr kumimoji="1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67" marR="68567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4136" name="Obrázek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6375" y="663575"/>
            <a:ext cx="4259263" cy="10414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4137" name="TextovéPole 1"/>
          <p:cNvSpPr txBox="1">
            <a:spLocks noChangeArrowheads="1"/>
          </p:cNvSpPr>
          <p:nvPr/>
        </p:nvSpPr>
        <p:spPr bwMode="auto">
          <a:xfrm>
            <a:off x="6011863" y="663575"/>
            <a:ext cx="2592387" cy="43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100"/>
              <a:t>Základní škola a Mateřská škola s polským jazykem vyučovacím Bukovec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5400" dirty="0" err="1" smtClean="0"/>
              <a:t>Rzeczownik</a:t>
            </a:r>
            <a:r>
              <a:rPr lang="cs-CZ" sz="5400" dirty="0" smtClean="0"/>
              <a:t> - </a:t>
            </a:r>
            <a:r>
              <a:rPr lang="cs-CZ" sz="5400" dirty="0" err="1" smtClean="0"/>
              <a:t>ćwiczenia</a:t>
            </a:r>
            <a:endParaRPr lang="cs-CZ" sz="5400" dirty="0"/>
          </a:p>
        </p:txBody>
      </p:sp>
      <p:sp>
        <p:nvSpPr>
          <p:cNvPr id="5123" name="Podnadpis 2"/>
          <p:cNvSpPr>
            <a:spLocks noGrp="1"/>
          </p:cNvSpPr>
          <p:nvPr>
            <p:ph type="subTitle" idx="1"/>
          </p:nvPr>
        </p:nvSpPr>
        <p:spPr bwMode="auto">
          <a:xfrm>
            <a:off x="1371600" y="3643313"/>
            <a:ext cx="6400800" cy="1285875"/>
          </a:xfrm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cs-CZ" smtClean="0"/>
          </a:p>
        </p:txBody>
      </p:sp>
      <p:pic>
        <p:nvPicPr>
          <p:cNvPr id="6148" name="Picture 2" descr="C:\Program Files\Microsoft Office\MEDIA\CAGCAT10\j0240719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6013" y="333375"/>
            <a:ext cx="1163637" cy="182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9" name="Picture 3" descr="C:\Users\Beata Tomanek\AppData\Local\Microsoft\Windows\Temporary Internet Files\Content.IE5\MZJI2LST\MC900343545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75463" y="4581525"/>
            <a:ext cx="1711325" cy="1874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0" name="Picture 4" descr="C:\Users\Beata Tomanek\AppData\Local\Microsoft\Windows\Temporary Internet Files\Content.IE5\TWI38HPM\MC900185796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16688" y="501650"/>
            <a:ext cx="1812925" cy="169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1" name="Picture 5" descr="C:\Users\Beata Tomanek\AppData\Local\Microsoft\Windows\Temporary Internet Files\Content.IE5\AX99ULR0\MC900082917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85775" y="4595813"/>
            <a:ext cx="1793875" cy="1785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Co </a:t>
            </a:r>
            <a:r>
              <a:rPr lang="cs-CZ" dirty="0" err="1" smtClean="0"/>
              <a:t>już</a:t>
            </a:r>
            <a:r>
              <a:rPr lang="cs-CZ" dirty="0" smtClean="0"/>
              <a:t> </a:t>
            </a:r>
            <a:r>
              <a:rPr lang="cs-CZ" dirty="0" err="1" smtClean="0"/>
              <a:t>wiemy</a:t>
            </a:r>
            <a:r>
              <a:rPr lang="cs-CZ" dirty="0" smtClean="0"/>
              <a:t> o </a:t>
            </a:r>
            <a:r>
              <a:rPr lang="cs-CZ" dirty="0" err="1" smtClean="0"/>
              <a:t>rzeczowniku</a:t>
            </a:r>
            <a:r>
              <a:rPr lang="cs-CZ" dirty="0" smtClean="0"/>
              <a:t> ?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656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652236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Z </a:t>
                      </a:r>
                      <a:r>
                        <a:rPr lang="cs-CZ" sz="1800" dirty="0" err="1" smtClean="0"/>
                        <a:t>jakich</a:t>
                      </a:r>
                      <a:r>
                        <a:rPr lang="cs-CZ" sz="1800" dirty="0" smtClean="0"/>
                        <a:t> </a:t>
                      </a:r>
                      <a:r>
                        <a:rPr lang="cs-CZ" sz="1800" dirty="0" err="1" smtClean="0"/>
                        <a:t>osób</a:t>
                      </a:r>
                      <a:r>
                        <a:rPr lang="cs-CZ" sz="1800" dirty="0" smtClean="0"/>
                        <a:t> </a:t>
                      </a:r>
                      <a:r>
                        <a:rPr lang="cs-CZ" sz="1800" dirty="0" err="1" smtClean="0"/>
                        <a:t>składa</a:t>
                      </a:r>
                      <a:r>
                        <a:rPr lang="cs-CZ" sz="1800" dirty="0" smtClean="0"/>
                        <a:t> </a:t>
                      </a:r>
                      <a:r>
                        <a:rPr lang="cs-CZ" sz="1800" dirty="0" err="1" smtClean="0"/>
                        <a:t>się</a:t>
                      </a:r>
                      <a:r>
                        <a:rPr lang="cs-CZ" sz="1800" dirty="0" smtClean="0"/>
                        <a:t> </a:t>
                      </a:r>
                      <a:r>
                        <a:rPr lang="cs-CZ" sz="1800" dirty="0" err="1" smtClean="0"/>
                        <a:t>twoja</a:t>
                      </a:r>
                      <a:r>
                        <a:rPr lang="cs-CZ" sz="1800" dirty="0" smtClean="0"/>
                        <a:t> </a:t>
                      </a:r>
                      <a:r>
                        <a:rPr lang="cs-CZ" sz="1800" dirty="0" err="1" smtClean="0"/>
                        <a:t>rodzina</a:t>
                      </a:r>
                      <a:r>
                        <a:rPr lang="cs-CZ" sz="1800" dirty="0" smtClean="0"/>
                        <a:t>?</a:t>
                      </a:r>
                      <a:endParaRPr lang="cs-CZ" sz="1800" dirty="0"/>
                    </a:p>
                  </a:txBody>
                  <a:tcPr marT="45725" marB="45725"/>
                </a:tc>
                <a:tc>
                  <a:txBody>
                    <a:bodyPr/>
                    <a:lstStyle/>
                    <a:p>
                      <a:r>
                        <a:rPr lang="cs-CZ" sz="1800" dirty="0" err="1" smtClean="0"/>
                        <a:t>Nazwy</a:t>
                      </a:r>
                      <a:r>
                        <a:rPr lang="cs-CZ" sz="1800" dirty="0" smtClean="0"/>
                        <a:t> </a:t>
                      </a:r>
                      <a:r>
                        <a:rPr lang="cs-CZ" sz="1800" dirty="0" err="1" smtClean="0"/>
                        <a:t>osób</a:t>
                      </a:r>
                      <a:r>
                        <a:rPr lang="cs-CZ" sz="1800" dirty="0" smtClean="0"/>
                        <a:t>:</a:t>
                      </a:r>
                      <a:endParaRPr lang="cs-CZ" sz="1800" dirty="0"/>
                    </a:p>
                  </a:txBody>
                  <a:tcPr marT="45725" marB="45725"/>
                </a:tc>
              </a:tr>
              <a:tr h="652236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Co </a:t>
                      </a:r>
                      <a:r>
                        <a:rPr lang="cs-CZ" sz="1800" dirty="0" err="1" smtClean="0"/>
                        <a:t>masz</a:t>
                      </a:r>
                      <a:r>
                        <a:rPr lang="cs-CZ" sz="1800" dirty="0" smtClean="0"/>
                        <a:t> w </a:t>
                      </a:r>
                      <a:r>
                        <a:rPr lang="cs-CZ" sz="1800" dirty="0" err="1" smtClean="0"/>
                        <a:t>szufladzie</a:t>
                      </a:r>
                      <a:r>
                        <a:rPr lang="cs-CZ" sz="1800" dirty="0" smtClean="0"/>
                        <a:t> </a:t>
                      </a:r>
                      <a:r>
                        <a:rPr lang="cs-CZ" sz="1800" dirty="0" err="1" smtClean="0"/>
                        <a:t>twojego</a:t>
                      </a:r>
                      <a:r>
                        <a:rPr lang="cs-CZ" sz="1800" dirty="0" smtClean="0"/>
                        <a:t> </a:t>
                      </a:r>
                      <a:r>
                        <a:rPr lang="cs-CZ" sz="1800" dirty="0" err="1" smtClean="0"/>
                        <a:t>biurka</a:t>
                      </a:r>
                      <a:r>
                        <a:rPr lang="cs-CZ" sz="1800" dirty="0" smtClean="0"/>
                        <a:t>?</a:t>
                      </a:r>
                      <a:endParaRPr lang="cs-CZ" sz="1800" dirty="0"/>
                    </a:p>
                  </a:txBody>
                  <a:tcPr marT="45725" marB="45725"/>
                </a:tc>
                <a:tc>
                  <a:txBody>
                    <a:bodyPr/>
                    <a:lstStyle/>
                    <a:p>
                      <a:r>
                        <a:rPr lang="cs-CZ" sz="1800" dirty="0" err="1" smtClean="0"/>
                        <a:t>Nazwy</a:t>
                      </a:r>
                      <a:r>
                        <a:rPr lang="cs-CZ" sz="1800" dirty="0" smtClean="0"/>
                        <a:t> </a:t>
                      </a:r>
                      <a:r>
                        <a:rPr lang="cs-CZ" sz="1800" dirty="0" err="1" smtClean="0"/>
                        <a:t>rzeczy</a:t>
                      </a:r>
                      <a:r>
                        <a:rPr lang="cs-CZ" sz="1800" dirty="0" smtClean="0"/>
                        <a:t>:</a:t>
                      </a:r>
                      <a:endParaRPr lang="cs-CZ" sz="1800" dirty="0"/>
                    </a:p>
                  </a:txBody>
                  <a:tcPr marT="45725" marB="45725"/>
                </a:tc>
              </a:tr>
              <a:tr h="652236">
                <a:tc>
                  <a:txBody>
                    <a:bodyPr/>
                    <a:lstStyle/>
                    <a:p>
                      <a:r>
                        <a:rPr lang="cs-CZ" sz="1800" dirty="0" err="1" smtClean="0"/>
                        <a:t>Jakie</a:t>
                      </a:r>
                      <a:r>
                        <a:rPr lang="cs-CZ" sz="1800" dirty="0" smtClean="0"/>
                        <a:t> </a:t>
                      </a:r>
                      <a:r>
                        <a:rPr lang="cs-CZ" sz="1800" dirty="0" err="1" smtClean="0"/>
                        <a:t>zwierzątka</a:t>
                      </a:r>
                      <a:r>
                        <a:rPr lang="cs-CZ" sz="1800" dirty="0" smtClean="0"/>
                        <a:t> </a:t>
                      </a:r>
                      <a:r>
                        <a:rPr lang="cs-CZ" sz="1800" dirty="0" err="1" smtClean="0"/>
                        <a:t>hodują</a:t>
                      </a:r>
                      <a:r>
                        <a:rPr lang="cs-CZ" sz="1800" dirty="0" smtClean="0"/>
                        <a:t> </a:t>
                      </a:r>
                      <a:r>
                        <a:rPr lang="cs-CZ" sz="1800" dirty="0" err="1" smtClean="0"/>
                        <a:t>twoi</a:t>
                      </a:r>
                      <a:r>
                        <a:rPr lang="cs-CZ" sz="1800" dirty="0" smtClean="0"/>
                        <a:t> </a:t>
                      </a:r>
                      <a:r>
                        <a:rPr lang="cs-CZ" sz="1800" dirty="0" err="1" smtClean="0"/>
                        <a:t>koledzy</a:t>
                      </a:r>
                      <a:r>
                        <a:rPr lang="cs-CZ" sz="1800" dirty="0" smtClean="0"/>
                        <a:t>?</a:t>
                      </a:r>
                      <a:endParaRPr lang="cs-CZ" sz="1800" dirty="0"/>
                    </a:p>
                  </a:txBody>
                  <a:tcPr marT="45725" marB="45725"/>
                </a:tc>
                <a:tc>
                  <a:txBody>
                    <a:bodyPr/>
                    <a:lstStyle/>
                    <a:p>
                      <a:r>
                        <a:rPr lang="cs-CZ" sz="1800" dirty="0" err="1" smtClean="0"/>
                        <a:t>Nazwy</a:t>
                      </a:r>
                      <a:r>
                        <a:rPr lang="cs-CZ" sz="1800" dirty="0" smtClean="0"/>
                        <a:t> </a:t>
                      </a:r>
                      <a:r>
                        <a:rPr lang="cs-CZ" sz="1800" dirty="0" err="1" smtClean="0"/>
                        <a:t>zwierząt</a:t>
                      </a:r>
                      <a:r>
                        <a:rPr lang="cs-CZ" sz="1800" dirty="0" smtClean="0"/>
                        <a:t>:</a:t>
                      </a:r>
                      <a:endParaRPr lang="cs-CZ" sz="1800" dirty="0"/>
                    </a:p>
                  </a:txBody>
                  <a:tcPr marT="45725" marB="45725"/>
                </a:tc>
              </a:tr>
              <a:tr h="652236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Co </a:t>
                      </a:r>
                      <a:r>
                        <a:rPr lang="cs-CZ" sz="1800" dirty="0" err="1" smtClean="0"/>
                        <a:t>posadziłbyś</a:t>
                      </a:r>
                      <a:r>
                        <a:rPr lang="cs-CZ" sz="1800" dirty="0" smtClean="0"/>
                        <a:t> na </a:t>
                      </a:r>
                      <a:r>
                        <a:rPr lang="cs-CZ" sz="1800" dirty="0" err="1" smtClean="0"/>
                        <a:t>swojej</a:t>
                      </a:r>
                      <a:r>
                        <a:rPr lang="cs-CZ" sz="1800" dirty="0" smtClean="0"/>
                        <a:t> </a:t>
                      </a:r>
                      <a:r>
                        <a:rPr lang="cs-CZ" sz="1800" dirty="0" err="1" smtClean="0"/>
                        <a:t>grządce</a:t>
                      </a:r>
                      <a:r>
                        <a:rPr lang="cs-CZ" sz="1800" dirty="0" smtClean="0"/>
                        <a:t>?</a:t>
                      </a:r>
                      <a:endParaRPr lang="cs-CZ" sz="1800" dirty="0"/>
                    </a:p>
                  </a:txBody>
                  <a:tcPr marT="45725" marB="45725"/>
                </a:tc>
                <a:tc>
                  <a:txBody>
                    <a:bodyPr/>
                    <a:lstStyle/>
                    <a:p>
                      <a:r>
                        <a:rPr lang="cs-CZ" sz="1800" dirty="0" err="1" smtClean="0"/>
                        <a:t>Nazwy</a:t>
                      </a:r>
                      <a:r>
                        <a:rPr lang="cs-CZ" sz="1800" dirty="0" smtClean="0"/>
                        <a:t> </a:t>
                      </a:r>
                      <a:r>
                        <a:rPr lang="cs-CZ" sz="1800" dirty="0" err="1" smtClean="0"/>
                        <a:t>roślin</a:t>
                      </a:r>
                      <a:r>
                        <a:rPr lang="cs-CZ" sz="1800" dirty="0" smtClean="0"/>
                        <a:t>:</a:t>
                      </a:r>
                      <a:endParaRPr lang="cs-CZ" sz="1800" dirty="0"/>
                    </a:p>
                  </a:txBody>
                  <a:tcPr marT="45725" marB="45725"/>
                </a:tc>
              </a:tr>
              <a:tr h="652236">
                <a:tc>
                  <a:txBody>
                    <a:bodyPr/>
                    <a:lstStyle/>
                    <a:p>
                      <a:r>
                        <a:rPr lang="cs-CZ" sz="1800" dirty="0" err="1" smtClean="0"/>
                        <a:t>Których</a:t>
                      </a:r>
                      <a:r>
                        <a:rPr lang="cs-CZ" sz="1800" baseline="0" dirty="0" smtClean="0"/>
                        <a:t>  </a:t>
                      </a:r>
                      <a:r>
                        <a:rPr lang="cs-CZ" sz="1800" baseline="0" dirty="0" err="1" smtClean="0"/>
                        <a:t>zjawisk</a:t>
                      </a:r>
                      <a:r>
                        <a:rPr lang="cs-CZ" sz="1800" baseline="0" dirty="0" smtClean="0"/>
                        <a:t>  w </a:t>
                      </a:r>
                      <a:r>
                        <a:rPr lang="cs-CZ" sz="1800" baseline="0" dirty="0" err="1" smtClean="0"/>
                        <a:t>przyrodzie</a:t>
                      </a:r>
                      <a:r>
                        <a:rPr lang="cs-CZ" sz="1800" baseline="0" dirty="0" smtClean="0"/>
                        <a:t> </a:t>
                      </a:r>
                      <a:r>
                        <a:rPr lang="cs-CZ" sz="1800" baseline="0" dirty="0" err="1" smtClean="0"/>
                        <a:t>nie</a:t>
                      </a:r>
                      <a:r>
                        <a:rPr lang="cs-CZ" sz="1800" baseline="0" dirty="0" smtClean="0"/>
                        <a:t> </a:t>
                      </a:r>
                      <a:r>
                        <a:rPr lang="cs-CZ" sz="1800" baseline="0" dirty="0" err="1" smtClean="0"/>
                        <a:t>lubisz</a:t>
                      </a:r>
                      <a:r>
                        <a:rPr lang="cs-CZ" sz="1800" baseline="0" dirty="0" smtClean="0"/>
                        <a:t>?</a:t>
                      </a:r>
                      <a:endParaRPr lang="cs-CZ" sz="1800" dirty="0"/>
                    </a:p>
                  </a:txBody>
                  <a:tcPr marT="45725" marB="45725"/>
                </a:tc>
                <a:tc>
                  <a:txBody>
                    <a:bodyPr/>
                    <a:lstStyle/>
                    <a:p>
                      <a:r>
                        <a:rPr lang="cs-CZ" sz="1800" dirty="0" err="1" smtClean="0"/>
                        <a:t>Nazwy</a:t>
                      </a:r>
                      <a:r>
                        <a:rPr lang="cs-CZ" sz="1800" baseline="0" dirty="0" smtClean="0"/>
                        <a:t> </a:t>
                      </a:r>
                      <a:r>
                        <a:rPr lang="cs-CZ" sz="1800" baseline="0" dirty="0" err="1" smtClean="0"/>
                        <a:t>zjawisk</a:t>
                      </a:r>
                      <a:r>
                        <a:rPr lang="cs-CZ" sz="1800" baseline="0" dirty="0" smtClean="0"/>
                        <a:t> </a:t>
                      </a:r>
                      <a:r>
                        <a:rPr lang="cs-CZ" sz="1800" baseline="0" dirty="0" err="1" smtClean="0"/>
                        <a:t>atmosferycznych</a:t>
                      </a:r>
                      <a:r>
                        <a:rPr lang="cs-CZ" sz="1800" baseline="0" dirty="0" smtClean="0"/>
                        <a:t>:</a:t>
                      </a:r>
                      <a:endParaRPr lang="cs-CZ" sz="1800" dirty="0"/>
                    </a:p>
                  </a:txBody>
                  <a:tcPr marT="45725" marB="45725"/>
                </a:tc>
              </a:tr>
              <a:tr h="652236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Dominik </a:t>
                      </a:r>
                      <a:r>
                        <a:rPr lang="cs-CZ" sz="1800" dirty="0" err="1" smtClean="0"/>
                        <a:t>najbardziej</a:t>
                      </a:r>
                      <a:r>
                        <a:rPr lang="cs-CZ" sz="1800" dirty="0" smtClean="0"/>
                        <a:t> </a:t>
                      </a:r>
                      <a:r>
                        <a:rPr lang="cs-CZ" sz="1800" dirty="0" err="1" smtClean="0"/>
                        <a:t>lubi</a:t>
                      </a:r>
                      <a:r>
                        <a:rPr lang="cs-CZ" sz="1800" dirty="0" smtClean="0"/>
                        <a:t> </a:t>
                      </a:r>
                      <a:r>
                        <a:rPr lang="cs-CZ" sz="1800" dirty="0" err="1" smtClean="0"/>
                        <a:t>czytanie</a:t>
                      </a:r>
                      <a:r>
                        <a:rPr lang="cs-CZ" sz="1800" baseline="0" dirty="0" smtClean="0"/>
                        <a:t> .A ty?</a:t>
                      </a:r>
                      <a:endParaRPr lang="cs-CZ" sz="1800" dirty="0"/>
                    </a:p>
                  </a:txBody>
                  <a:tcPr marT="45725" marB="45725"/>
                </a:tc>
                <a:tc>
                  <a:txBody>
                    <a:bodyPr/>
                    <a:lstStyle/>
                    <a:p>
                      <a:r>
                        <a:rPr lang="cs-CZ" sz="1800" dirty="0" err="1" smtClean="0"/>
                        <a:t>Nazwy</a:t>
                      </a:r>
                      <a:r>
                        <a:rPr lang="cs-CZ" sz="1800" dirty="0" smtClean="0"/>
                        <a:t> </a:t>
                      </a:r>
                      <a:r>
                        <a:rPr lang="cs-CZ" sz="1800" dirty="0" err="1" smtClean="0"/>
                        <a:t>czynności</a:t>
                      </a:r>
                      <a:r>
                        <a:rPr lang="cs-CZ" sz="1800" dirty="0" smtClean="0"/>
                        <a:t>:</a:t>
                      </a:r>
                      <a:endParaRPr lang="cs-CZ" sz="1800" dirty="0"/>
                    </a:p>
                  </a:txBody>
                  <a:tcPr marT="45725" marB="45725"/>
                </a:tc>
              </a:tr>
              <a:tr h="652236">
                <a:tc>
                  <a:txBody>
                    <a:bodyPr/>
                    <a:lstStyle/>
                    <a:p>
                      <a:r>
                        <a:rPr lang="cs-CZ" sz="1800" dirty="0" err="1" smtClean="0"/>
                        <a:t>Agnieszka</a:t>
                      </a:r>
                      <a:r>
                        <a:rPr lang="cs-CZ" sz="1800" dirty="0" smtClean="0"/>
                        <a:t> </a:t>
                      </a:r>
                      <a:r>
                        <a:rPr lang="cs-CZ" sz="1800" dirty="0" err="1" smtClean="0"/>
                        <a:t>najbardziej</a:t>
                      </a:r>
                      <a:r>
                        <a:rPr lang="cs-CZ" sz="1800" dirty="0" smtClean="0"/>
                        <a:t> </a:t>
                      </a:r>
                      <a:r>
                        <a:rPr lang="cs-CZ" sz="1800" dirty="0" err="1" smtClean="0"/>
                        <a:t>ceni</a:t>
                      </a:r>
                      <a:r>
                        <a:rPr lang="cs-CZ" sz="1800" dirty="0" smtClean="0"/>
                        <a:t> u </a:t>
                      </a:r>
                      <a:r>
                        <a:rPr lang="cs-CZ" sz="1800" dirty="0" err="1" smtClean="0"/>
                        <a:t>innych</a:t>
                      </a:r>
                      <a:r>
                        <a:rPr lang="cs-CZ" sz="1800" dirty="0" smtClean="0"/>
                        <a:t> </a:t>
                      </a:r>
                      <a:r>
                        <a:rPr lang="cs-CZ" sz="1800" dirty="0" err="1" smtClean="0"/>
                        <a:t>solidność</a:t>
                      </a:r>
                      <a:r>
                        <a:rPr lang="cs-CZ" sz="1800" dirty="0" smtClean="0"/>
                        <a:t>. A ty?</a:t>
                      </a:r>
                      <a:endParaRPr lang="cs-CZ" sz="1800" dirty="0"/>
                    </a:p>
                  </a:txBody>
                  <a:tcPr marT="45725" marB="45725"/>
                </a:tc>
                <a:tc>
                  <a:txBody>
                    <a:bodyPr/>
                    <a:lstStyle/>
                    <a:p>
                      <a:r>
                        <a:rPr lang="cs-CZ" sz="1800" dirty="0" err="1" smtClean="0"/>
                        <a:t>Nazwy</a:t>
                      </a:r>
                      <a:r>
                        <a:rPr lang="cs-CZ" sz="1800" dirty="0" smtClean="0"/>
                        <a:t> cech:</a:t>
                      </a:r>
                      <a:endParaRPr lang="cs-CZ" sz="1800" dirty="0"/>
                    </a:p>
                  </a:txBody>
                  <a:tcPr marT="45725" marB="45725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W </a:t>
            </a:r>
            <a:r>
              <a:rPr lang="cs-CZ" dirty="0" err="1" smtClean="0"/>
              <a:t>podanym</a:t>
            </a:r>
            <a:r>
              <a:rPr lang="cs-CZ" dirty="0" smtClean="0"/>
              <a:t> </a:t>
            </a:r>
            <a:r>
              <a:rPr lang="cs-CZ" dirty="0" err="1" smtClean="0"/>
              <a:t>tekście</a:t>
            </a:r>
            <a:r>
              <a:rPr lang="cs-CZ" dirty="0" smtClean="0"/>
              <a:t> </a:t>
            </a:r>
            <a:r>
              <a:rPr lang="cs-CZ" dirty="0" err="1" smtClean="0"/>
              <a:t>podkreśl</a:t>
            </a:r>
            <a:r>
              <a:rPr lang="cs-CZ" dirty="0" smtClean="0"/>
              <a:t> </a:t>
            </a:r>
            <a:r>
              <a:rPr lang="cs-CZ" dirty="0" err="1" smtClean="0"/>
              <a:t>rzeczowniki</a:t>
            </a:r>
            <a:r>
              <a:rPr lang="cs-CZ" dirty="0" smtClean="0"/>
              <a:t>:</a:t>
            </a:r>
            <a:endParaRPr lang="cs-CZ" dirty="0"/>
          </a:p>
        </p:txBody>
      </p:sp>
      <p:sp>
        <p:nvSpPr>
          <p:cNvPr id="8195" name="Zástupný symbol pro obsah 2"/>
          <p:cNvSpPr>
            <a:spLocks noGrp="1"/>
          </p:cNvSpPr>
          <p:nvPr>
            <p:ph idx="1"/>
          </p:nvPr>
        </p:nvSpPr>
        <p:spPr bwMode="auto"/>
        <p:txBody>
          <a:bodyPr wrap="square" lIns="91440" tIns="45720" rIns="91440" bIns="45720" numCol="1" anchor="t" anchorCtr="0" compatLnSpc="1">
            <a:prstTxWarp prst="textNoShape">
              <a:avLst/>
            </a:prstTxWarp>
            <a:normAutofit fontScale="85000" lnSpcReduction="20000"/>
          </a:bodyPr>
          <a:lstStyle/>
          <a:p>
            <a:pPr marL="0" indent="0" eaLnBrk="1" hangingPunct="1">
              <a:buFont typeface="Wingdings" pitchFamily="2" charset="2"/>
              <a:buNone/>
              <a:defRPr/>
            </a:pPr>
            <a:r>
              <a:rPr lang="cs-CZ" dirty="0" err="1" smtClean="0"/>
              <a:t>Pani</a:t>
            </a:r>
            <a:r>
              <a:rPr lang="cs-CZ" dirty="0" smtClean="0"/>
              <a:t> </a:t>
            </a:r>
            <a:r>
              <a:rPr lang="cs-CZ" dirty="0" err="1" smtClean="0"/>
              <a:t>nauczycielka</a:t>
            </a:r>
            <a:r>
              <a:rPr lang="cs-CZ" dirty="0" smtClean="0"/>
              <a:t> </a:t>
            </a:r>
            <a:r>
              <a:rPr lang="cs-CZ" dirty="0" err="1" smtClean="0"/>
              <a:t>czytała</a:t>
            </a:r>
            <a:r>
              <a:rPr lang="cs-CZ" dirty="0" smtClean="0"/>
              <a:t> w </a:t>
            </a:r>
            <a:r>
              <a:rPr lang="cs-CZ" dirty="0" err="1" smtClean="0"/>
              <a:t>szkole</a:t>
            </a:r>
            <a:r>
              <a:rPr lang="cs-CZ" dirty="0" smtClean="0"/>
              <a:t> </a:t>
            </a:r>
            <a:r>
              <a:rPr lang="cs-CZ" dirty="0" err="1" smtClean="0"/>
              <a:t>dzieciom</a:t>
            </a:r>
            <a:r>
              <a:rPr lang="cs-CZ" dirty="0" smtClean="0"/>
              <a:t> </a:t>
            </a:r>
            <a:r>
              <a:rPr lang="cs-CZ" dirty="0" err="1" smtClean="0"/>
              <a:t>śliczną</a:t>
            </a:r>
            <a:r>
              <a:rPr lang="cs-CZ" dirty="0" smtClean="0"/>
              <a:t> </a:t>
            </a:r>
            <a:r>
              <a:rPr lang="cs-CZ" dirty="0" err="1" smtClean="0"/>
              <a:t>baśń</a:t>
            </a:r>
            <a:r>
              <a:rPr lang="cs-CZ" dirty="0" smtClean="0"/>
              <a:t> o </a:t>
            </a:r>
            <a:r>
              <a:rPr lang="cs-CZ" dirty="0" err="1" smtClean="0"/>
              <a:t>krasnoludkach</a:t>
            </a:r>
            <a:r>
              <a:rPr lang="cs-CZ" dirty="0" smtClean="0"/>
              <a:t>. </a:t>
            </a:r>
            <a:r>
              <a:rPr lang="cs-CZ" dirty="0" err="1" smtClean="0"/>
              <a:t>Kazała</a:t>
            </a:r>
            <a:r>
              <a:rPr lang="cs-CZ" dirty="0" smtClean="0"/>
              <a:t> </a:t>
            </a:r>
            <a:r>
              <a:rPr lang="cs-CZ" dirty="0" err="1" smtClean="0"/>
              <a:t>im</a:t>
            </a:r>
            <a:r>
              <a:rPr lang="cs-CZ" dirty="0" smtClean="0"/>
              <a:t> </a:t>
            </a:r>
            <a:r>
              <a:rPr lang="cs-CZ" dirty="0" err="1" smtClean="0"/>
              <a:t>narysować</a:t>
            </a:r>
            <a:r>
              <a:rPr lang="cs-CZ" dirty="0" smtClean="0"/>
              <a:t> w domu </a:t>
            </a:r>
            <a:r>
              <a:rPr lang="cs-CZ" dirty="0" err="1" smtClean="0"/>
              <a:t>obrazki</a:t>
            </a:r>
            <a:r>
              <a:rPr lang="cs-CZ" dirty="0" smtClean="0"/>
              <a:t> do </a:t>
            </a:r>
            <a:r>
              <a:rPr lang="cs-CZ" dirty="0" err="1" smtClean="0"/>
              <a:t>tej</a:t>
            </a:r>
            <a:r>
              <a:rPr lang="cs-CZ" dirty="0" smtClean="0"/>
              <a:t> </a:t>
            </a:r>
            <a:r>
              <a:rPr lang="cs-CZ" dirty="0" err="1" smtClean="0"/>
              <a:t>baśni</a:t>
            </a:r>
            <a:r>
              <a:rPr lang="cs-CZ" dirty="0" smtClean="0"/>
              <a:t>. </a:t>
            </a:r>
            <a:r>
              <a:rPr lang="cs-CZ" dirty="0" err="1" smtClean="0"/>
              <a:t>Antek</a:t>
            </a:r>
            <a:r>
              <a:rPr lang="cs-CZ" dirty="0" smtClean="0"/>
              <a:t> </a:t>
            </a:r>
            <a:r>
              <a:rPr lang="cs-CZ" dirty="0" err="1" smtClean="0"/>
              <a:t>siadł</a:t>
            </a:r>
            <a:r>
              <a:rPr lang="cs-CZ" dirty="0" smtClean="0"/>
              <a:t> </a:t>
            </a:r>
            <a:r>
              <a:rPr lang="cs-CZ" dirty="0" err="1" smtClean="0"/>
              <a:t>prza</a:t>
            </a:r>
            <a:r>
              <a:rPr lang="cs-CZ" dirty="0" smtClean="0"/>
              <a:t> stole i </a:t>
            </a:r>
            <a:r>
              <a:rPr lang="cs-CZ" dirty="0" err="1" smtClean="0"/>
              <a:t>zabrał</a:t>
            </a:r>
            <a:r>
              <a:rPr lang="cs-CZ" dirty="0" smtClean="0"/>
              <a:t> </a:t>
            </a:r>
            <a:r>
              <a:rPr lang="cs-CZ" dirty="0" err="1" smtClean="0"/>
              <a:t>się</a:t>
            </a:r>
            <a:r>
              <a:rPr lang="cs-CZ" dirty="0" smtClean="0"/>
              <a:t> do </a:t>
            </a:r>
            <a:r>
              <a:rPr lang="cs-CZ" dirty="0" err="1" smtClean="0"/>
              <a:t>rysowania</a:t>
            </a:r>
            <a:r>
              <a:rPr lang="cs-CZ" dirty="0" smtClean="0"/>
              <a:t> </a:t>
            </a:r>
            <a:r>
              <a:rPr lang="cs-CZ" dirty="0" err="1" smtClean="0"/>
              <a:t>baśni</a:t>
            </a:r>
            <a:r>
              <a:rPr lang="cs-CZ" dirty="0"/>
              <a:t>.</a:t>
            </a:r>
            <a:endParaRPr lang="cs-CZ" dirty="0" smtClean="0"/>
          </a:p>
          <a:p>
            <a:pPr marL="0" indent="0" eaLnBrk="1" hangingPunct="1">
              <a:buFont typeface="Wingdings" pitchFamily="2" charset="2"/>
              <a:buNone/>
              <a:defRPr/>
            </a:pPr>
            <a:r>
              <a:rPr lang="cs-CZ" dirty="0" err="1" smtClean="0"/>
              <a:t>Gdzież</a:t>
            </a:r>
            <a:r>
              <a:rPr lang="cs-CZ" dirty="0" smtClean="0"/>
              <a:t> ten </a:t>
            </a:r>
            <a:r>
              <a:rPr lang="cs-CZ" dirty="0" err="1" smtClean="0"/>
              <a:t>ołówek</a:t>
            </a:r>
            <a:r>
              <a:rPr lang="cs-CZ" dirty="0" smtClean="0"/>
              <a:t>? Na stole </a:t>
            </a:r>
            <a:r>
              <a:rPr lang="cs-CZ" dirty="0" err="1" smtClean="0"/>
              <a:t>nie</a:t>
            </a:r>
            <a:r>
              <a:rPr lang="cs-CZ" dirty="0" smtClean="0"/>
              <a:t> </a:t>
            </a:r>
            <a:r>
              <a:rPr lang="cs-CZ" dirty="0" err="1" smtClean="0"/>
              <a:t>ma</a:t>
            </a:r>
            <a:r>
              <a:rPr lang="cs-CZ" dirty="0" smtClean="0"/>
              <a:t> ani na </a:t>
            </a:r>
            <a:r>
              <a:rPr lang="cs-CZ" dirty="0" err="1" smtClean="0"/>
              <a:t>rysunku</a:t>
            </a:r>
            <a:r>
              <a:rPr lang="cs-CZ" dirty="0" smtClean="0"/>
              <a:t>, na </a:t>
            </a:r>
            <a:r>
              <a:rPr lang="cs-CZ" dirty="0" err="1" smtClean="0"/>
              <a:t>podłodze</a:t>
            </a:r>
            <a:r>
              <a:rPr lang="cs-CZ" dirty="0" smtClean="0"/>
              <a:t> </a:t>
            </a:r>
            <a:r>
              <a:rPr lang="cs-CZ" dirty="0" err="1" smtClean="0"/>
              <a:t>też</a:t>
            </a:r>
            <a:r>
              <a:rPr lang="cs-CZ" dirty="0" smtClean="0"/>
              <a:t> </a:t>
            </a:r>
            <a:r>
              <a:rPr lang="cs-CZ" dirty="0" err="1" smtClean="0"/>
              <a:t>nie</a:t>
            </a:r>
            <a:r>
              <a:rPr lang="cs-CZ" dirty="0" smtClean="0"/>
              <a:t> </a:t>
            </a:r>
            <a:r>
              <a:rPr lang="cs-CZ" dirty="0" err="1" smtClean="0"/>
              <a:t>leży</a:t>
            </a:r>
            <a:r>
              <a:rPr lang="cs-CZ" dirty="0" smtClean="0"/>
              <a:t>.</a:t>
            </a:r>
          </a:p>
          <a:p>
            <a:pPr marL="0" indent="0" eaLnBrk="1" hangingPunct="1">
              <a:buFont typeface="Wingdings" pitchFamily="2" charset="2"/>
              <a:buNone/>
              <a:defRPr/>
            </a:pPr>
            <a:r>
              <a:rPr lang="cs-CZ" dirty="0" smtClean="0"/>
              <a:t>Aha, </a:t>
            </a:r>
            <a:r>
              <a:rPr lang="cs-CZ" dirty="0" err="1" smtClean="0"/>
              <a:t>szuflada</a:t>
            </a:r>
            <a:r>
              <a:rPr lang="cs-CZ" dirty="0" smtClean="0"/>
              <a:t> </a:t>
            </a:r>
            <a:r>
              <a:rPr lang="cs-CZ" dirty="0" err="1" smtClean="0"/>
              <a:t>odsunięta</a:t>
            </a:r>
            <a:r>
              <a:rPr lang="cs-CZ" dirty="0" smtClean="0"/>
              <a:t> .</a:t>
            </a:r>
            <a:r>
              <a:rPr lang="cs-CZ" dirty="0" err="1" smtClean="0"/>
              <a:t>Wyciąga</a:t>
            </a:r>
            <a:r>
              <a:rPr lang="cs-CZ" dirty="0" smtClean="0"/>
              <a:t> </a:t>
            </a:r>
            <a:r>
              <a:rPr lang="cs-CZ" dirty="0" err="1" smtClean="0"/>
              <a:t>ją</a:t>
            </a:r>
            <a:endParaRPr lang="cs-CZ" dirty="0" smtClean="0"/>
          </a:p>
          <a:p>
            <a:pPr marL="0" indent="0" eaLnBrk="1" hangingPunct="1">
              <a:buFont typeface="Wingdings" pitchFamily="2" charset="2"/>
              <a:buNone/>
              <a:defRPr/>
            </a:pPr>
            <a:r>
              <a:rPr lang="cs-CZ" dirty="0"/>
              <a:t>z</a:t>
            </a:r>
            <a:r>
              <a:rPr lang="cs-CZ" dirty="0" smtClean="0"/>
              <a:t>e </a:t>
            </a:r>
            <a:r>
              <a:rPr lang="cs-CZ" dirty="0" err="1" smtClean="0"/>
              <a:t>złością</a:t>
            </a:r>
            <a:r>
              <a:rPr lang="cs-CZ" dirty="0" smtClean="0"/>
              <a:t>, </a:t>
            </a:r>
            <a:r>
              <a:rPr lang="cs-CZ" dirty="0" err="1" smtClean="0"/>
              <a:t>sypią</a:t>
            </a:r>
            <a:r>
              <a:rPr lang="cs-CZ" dirty="0" smtClean="0"/>
              <a:t> </a:t>
            </a:r>
            <a:r>
              <a:rPr lang="cs-CZ" dirty="0" err="1" smtClean="0"/>
              <a:t>się</a:t>
            </a:r>
            <a:r>
              <a:rPr lang="cs-CZ" dirty="0" smtClean="0"/>
              <a:t> na </a:t>
            </a:r>
            <a:r>
              <a:rPr lang="cs-CZ" dirty="0" err="1" smtClean="0"/>
              <a:t>podłogę</a:t>
            </a:r>
            <a:endParaRPr lang="cs-CZ" dirty="0" smtClean="0"/>
          </a:p>
          <a:p>
            <a:pPr marL="0" indent="0" eaLnBrk="1" hangingPunct="1">
              <a:buFont typeface="Wingdings" pitchFamily="2" charset="2"/>
              <a:buNone/>
              <a:defRPr/>
            </a:pPr>
            <a:r>
              <a:rPr lang="cs-CZ" dirty="0" smtClean="0"/>
              <a:t> </a:t>
            </a:r>
            <a:r>
              <a:rPr lang="cs-CZ" dirty="0" err="1" smtClean="0"/>
              <a:t>książki</a:t>
            </a:r>
            <a:r>
              <a:rPr lang="cs-CZ" dirty="0" smtClean="0"/>
              <a:t>, </a:t>
            </a:r>
            <a:r>
              <a:rPr lang="cs-CZ" dirty="0" err="1" smtClean="0"/>
              <a:t>zeszyty</a:t>
            </a:r>
            <a:r>
              <a:rPr lang="cs-CZ" dirty="0" smtClean="0"/>
              <a:t>. W </a:t>
            </a:r>
            <a:r>
              <a:rPr lang="cs-CZ" dirty="0" err="1" smtClean="0"/>
              <a:t>tej</a:t>
            </a:r>
            <a:r>
              <a:rPr lang="cs-CZ" dirty="0" smtClean="0"/>
              <a:t> </a:t>
            </a:r>
            <a:r>
              <a:rPr lang="cs-CZ" dirty="0" err="1" smtClean="0"/>
              <a:t>chwili</a:t>
            </a:r>
            <a:r>
              <a:rPr lang="cs-CZ" dirty="0" smtClean="0"/>
              <a:t> </a:t>
            </a:r>
            <a:r>
              <a:rPr lang="cs-CZ" dirty="0" err="1" smtClean="0"/>
              <a:t>Antek</a:t>
            </a:r>
            <a:r>
              <a:rPr lang="cs-CZ" dirty="0" smtClean="0"/>
              <a:t> </a:t>
            </a:r>
          </a:p>
          <a:p>
            <a:pPr marL="0" indent="0" eaLnBrk="1" hangingPunct="1">
              <a:buFont typeface="Wingdings" pitchFamily="2" charset="2"/>
              <a:buNone/>
              <a:defRPr/>
            </a:pPr>
            <a:r>
              <a:rPr lang="cs-CZ" dirty="0" err="1"/>
              <a:t>ł</a:t>
            </a:r>
            <a:r>
              <a:rPr lang="cs-CZ" dirty="0" err="1" smtClean="0"/>
              <a:t>apie</a:t>
            </a:r>
            <a:r>
              <a:rPr lang="cs-CZ" dirty="0" smtClean="0"/>
              <a:t> </a:t>
            </a:r>
            <a:r>
              <a:rPr lang="cs-CZ" dirty="0" err="1" smtClean="0"/>
              <a:t>się</a:t>
            </a:r>
            <a:r>
              <a:rPr lang="cs-CZ" dirty="0" smtClean="0"/>
              <a:t> za </a:t>
            </a:r>
            <a:r>
              <a:rPr lang="cs-CZ" dirty="0" err="1" smtClean="0"/>
              <a:t>głowę</a:t>
            </a:r>
            <a:r>
              <a:rPr lang="cs-CZ" dirty="0" smtClean="0"/>
              <a:t> i …</a:t>
            </a:r>
            <a:r>
              <a:rPr lang="cs-CZ" dirty="0" err="1" smtClean="0"/>
              <a:t>znajduje</a:t>
            </a:r>
            <a:r>
              <a:rPr lang="cs-CZ" dirty="0" smtClean="0"/>
              <a:t> </a:t>
            </a:r>
            <a:r>
              <a:rPr lang="cs-CZ" dirty="0" err="1" smtClean="0"/>
              <a:t>ołowek</a:t>
            </a:r>
            <a:endParaRPr lang="cs-CZ" dirty="0" smtClean="0"/>
          </a:p>
          <a:p>
            <a:pPr marL="0" indent="0" eaLnBrk="1" hangingPunct="1">
              <a:buFont typeface="Wingdings" pitchFamily="2" charset="2"/>
              <a:buNone/>
              <a:defRPr/>
            </a:pPr>
            <a:r>
              <a:rPr lang="cs-CZ" dirty="0" smtClean="0"/>
              <a:t> za  uchem.</a:t>
            </a:r>
          </a:p>
        </p:txBody>
      </p:sp>
      <p:pic>
        <p:nvPicPr>
          <p:cNvPr id="8196" name="Picture 2" descr="C:\Users\Beata Tomanek\AppData\Local\Microsoft\Windows\Temporary Internet Files\Content.IE5\AX99ULR0\MC900415596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59563" y="4652963"/>
            <a:ext cx="1858962" cy="179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81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81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81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cs-CZ" dirty="0" smtClean="0"/>
              <a:t>Od </a:t>
            </a:r>
            <a:r>
              <a:rPr lang="cs-CZ" dirty="0" err="1" smtClean="0"/>
              <a:t>podanych</a:t>
            </a:r>
            <a:r>
              <a:rPr lang="cs-CZ" dirty="0" smtClean="0"/>
              <a:t> </a:t>
            </a:r>
            <a:r>
              <a:rPr lang="cs-CZ" dirty="0" err="1" smtClean="0"/>
              <a:t>rzeczowników</a:t>
            </a:r>
            <a:r>
              <a:rPr lang="cs-CZ" dirty="0" smtClean="0"/>
              <a:t> </a:t>
            </a:r>
            <a:r>
              <a:rPr lang="cs-CZ" dirty="0" err="1" smtClean="0"/>
              <a:t>utwórz</a:t>
            </a:r>
            <a:r>
              <a:rPr lang="cs-CZ" dirty="0" smtClean="0"/>
              <a:t> formy </a:t>
            </a:r>
            <a:r>
              <a:rPr lang="cs-CZ" dirty="0" err="1" smtClean="0"/>
              <a:t>liczby</a:t>
            </a:r>
            <a:r>
              <a:rPr lang="cs-CZ" dirty="0" smtClean="0"/>
              <a:t> </a:t>
            </a:r>
            <a:r>
              <a:rPr lang="cs-CZ" dirty="0" err="1" smtClean="0"/>
              <a:t>mnogiej</a:t>
            </a:r>
            <a:r>
              <a:rPr lang="cs-CZ" dirty="0" smtClean="0"/>
              <a:t>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 bwMode="auto"/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cs-CZ" smtClean="0"/>
              <a:t>nauczyciel -_________ lew - _____________</a:t>
            </a:r>
          </a:p>
          <a:p>
            <a:pPr eaLnBrk="1" hangingPunct="1"/>
            <a:r>
              <a:rPr lang="cs-CZ" smtClean="0"/>
              <a:t>uczeń - ____________ pies - _____________</a:t>
            </a:r>
          </a:p>
          <a:p>
            <a:pPr eaLnBrk="1" hangingPunct="1"/>
            <a:r>
              <a:rPr lang="cs-CZ" smtClean="0"/>
              <a:t>lekarz - ____________ dąb - _____________</a:t>
            </a:r>
          </a:p>
          <a:p>
            <a:pPr eaLnBrk="1" hangingPunct="1"/>
            <a:r>
              <a:rPr lang="cs-CZ" smtClean="0"/>
              <a:t>pielęgniarka - _______ mech- ____________</a:t>
            </a:r>
          </a:p>
          <a:p>
            <a:pPr eaLnBrk="1" hangingPunct="1"/>
            <a:r>
              <a:rPr lang="cs-CZ" smtClean="0"/>
              <a:t>dentysta -  __________ orzeł- ____________</a:t>
            </a:r>
          </a:p>
          <a:p>
            <a:pPr eaLnBrk="1" hangingPunct="1"/>
            <a:r>
              <a:rPr lang="cs-CZ" smtClean="0"/>
              <a:t>człowiek- ___________ gołąb - ___________</a:t>
            </a:r>
          </a:p>
          <a:p>
            <a:pPr eaLnBrk="1" hangingPunct="1"/>
            <a:r>
              <a:rPr lang="cs-CZ" smtClean="0"/>
              <a:t>Polak - _____________ łabędź - __________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cs-CZ" dirty="0" err="1" smtClean="0"/>
              <a:t>Podane</a:t>
            </a:r>
            <a:r>
              <a:rPr lang="cs-CZ" dirty="0" smtClean="0"/>
              <a:t> </a:t>
            </a:r>
            <a:r>
              <a:rPr lang="cs-CZ" dirty="0" err="1" smtClean="0"/>
              <a:t>rzeczowniki</a:t>
            </a:r>
            <a:r>
              <a:rPr lang="cs-CZ" dirty="0" smtClean="0"/>
              <a:t> </a:t>
            </a:r>
            <a:r>
              <a:rPr lang="cs-CZ" dirty="0" err="1" smtClean="0"/>
              <a:t>pogrupuj</a:t>
            </a:r>
            <a:r>
              <a:rPr lang="cs-CZ" dirty="0" smtClean="0"/>
              <a:t> </a:t>
            </a:r>
            <a:r>
              <a:rPr lang="cs-CZ" dirty="0" err="1" smtClean="0"/>
              <a:t>wg</a:t>
            </a:r>
            <a:r>
              <a:rPr lang="cs-CZ" dirty="0" smtClean="0"/>
              <a:t> </a:t>
            </a:r>
            <a:r>
              <a:rPr lang="cs-CZ" dirty="0" err="1" smtClean="0"/>
              <a:t>rodzajów</a:t>
            </a:r>
            <a:r>
              <a:rPr lang="cs-CZ" dirty="0" smtClean="0"/>
              <a:t>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 bwMode="auto"/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 eaLnBrk="1" hangingPunct="1">
              <a:buFont typeface="Wingdings" pitchFamily="2" charset="2"/>
              <a:buNone/>
            </a:pPr>
            <a:r>
              <a:rPr lang="cs-CZ" sz="2000" smtClean="0"/>
              <a:t>o siostrach, w piekarni, z dziećmi, lekarzy, fryzjerki, w mieszkaniach, w koszyku, ołówków, w oknie, matce, z koszykarzami, drukarni, deszcze, na sercu, w lustrze</a:t>
            </a:r>
          </a:p>
          <a:p>
            <a:pPr marL="0" indent="0" eaLnBrk="1" hangingPunct="1">
              <a:buFont typeface="Wingdings" pitchFamily="2" charset="2"/>
              <a:buNone/>
            </a:pPr>
            <a:endParaRPr lang="cs-CZ" sz="2000" smtClean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1476375" y="2708275"/>
          <a:ext cx="6096000" cy="3667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/>
              </a:tblGrid>
              <a:tr h="366713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                                               </a:t>
                      </a:r>
                      <a:r>
                        <a:rPr lang="cs-CZ" sz="1800" dirty="0" err="1" smtClean="0"/>
                        <a:t>Rodzaj</a:t>
                      </a:r>
                      <a:endParaRPr lang="cs-CZ" sz="1800" dirty="0"/>
                    </a:p>
                  </a:txBody>
                  <a:tcPr marT="45839" marB="45839"/>
                </a:tc>
              </a:tr>
            </a:tbl>
          </a:graphicData>
        </a:graphic>
      </p:graphicFrame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1476375" y="3141663"/>
          <a:ext cx="6096000" cy="2808287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2032000"/>
                <a:gridCol w="2032000"/>
                <a:gridCol w="2032000"/>
              </a:tblGrid>
              <a:tr h="451957">
                <a:tc>
                  <a:txBody>
                    <a:bodyPr/>
                    <a:lstStyle/>
                    <a:p>
                      <a:r>
                        <a:rPr lang="cs-CZ" sz="1800" dirty="0" err="1" smtClean="0"/>
                        <a:t>męski</a:t>
                      </a:r>
                      <a:endParaRPr lang="cs-CZ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dirty="0" err="1" smtClean="0"/>
                        <a:t>żeński</a:t>
                      </a:r>
                      <a:endParaRPr lang="cs-CZ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dirty="0" err="1" smtClean="0"/>
                        <a:t>nijaki</a:t>
                      </a:r>
                      <a:endParaRPr lang="cs-CZ" sz="1800" dirty="0"/>
                    </a:p>
                  </a:txBody>
                  <a:tcPr/>
                </a:tc>
              </a:tr>
              <a:tr h="451957"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/>
                </a:tc>
              </a:tr>
              <a:tr h="519456"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/>
                </a:tc>
              </a:tr>
              <a:tr h="451957"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/>
                </a:tc>
              </a:tr>
              <a:tr h="451957"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/>
                </a:tc>
              </a:tr>
              <a:tr h="481003"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z="3200" dirty="0" smtClean="0"/>
              <a:t>Z </a:t>
            </a:r>
            <a:r>
              <a:rPr lang="cs-CZ" sz="3200" dirty="0" err="1" smtClean="0"/>
              <a:t>podanego</a:t>
            </a:r>
            <a:r>
              <a:rPr lang="cs-CZ" sz="3200" dirty="0" smtClean="0"/>
              <a:t> </a:t>
            </a:r>
            <a:r>
              <a:rPr lang="cs-CZ" sz="3200" dirty="0" err="1" smtClean="0"/>
              <a:t>tekstu</a:t>
            </a:r>
            <a:r>
              <a:rPr lang="cs-CZ" sz="3200" dirty="0" smtClean="0"/>
              <a:t> </a:t>
            </a:r>
            <a:r>
              <a:rPr lang="cs-CZ" sz="3200" dirty="0" err="1" smtClean="0"/>
              <a:t>wypisz</a:t>
            </a:r>
            <a:r>
              <a:rPr lang="cs-CZ" sz="3200" dirty="0" smtClean="0"/>
              <a:t> 10 </a:t>
            </a:r>
            <a:r>
              <a:rPr lang="cs-CZ" sz="3200" dirty="0" err="1" smtClean="0"/>
              <a:t>rzeczowników</a:t>
            </a:r>
            <a:r>
              <a:rPr lang="cs-CZ" sz="3200" dirty="0" smtClean="0"/>
              <a:t>. </a:t>
            </a:r>
            <a:r>
              <a:rPr lang="cs-CZ" sz="3200" dirty="0" err="1" smtClean="0"/>
              <a:t>Określ</a:t>
            </a:r>
            <a:r>
              <a:rPr lang="cs-CZ" sz="3200" dirty="0" smtClean="0"/>
              <a:t> </a:t>
            </a:r>
            <a:r>
              <a:rPr lang="cs-CZ" sz="3200" dirty="0" err="1" smtClean="0"/>
              <a:t>ich</a:t>
            </a:r>
            <a:r>
              <a:rPr lang="cs-CZ" sz="3200" dirty="0" smtClean="0"/>
              <a:t> </a:t>
            </a:r>
            <a:r>
              <a:rPr lang="cs-CZ" sz="3200" dirty="0" err="1" smtClean="0"/>
              <a:t>przypadek</a:t>
            </a:r>
            <a:r>
              <a:rPr lang="cs-CZ" sz="3200" dirty="0" smtClean="0"/>
              <a:t>, </a:t>
            </a:r>
            <a:r>
              <a:rPr lang="cs-CZ" sz="3200" dirty="0" err="1" smtClean="0"/>
              <a:t>liczbę</a:t>
            </a:r>
            <a:r>
              <a:rPr lang="cs-CZ" sz="3200" dirty="0" smtClean="0"/>
              <a:t> i </a:t>
            </a:r>
            <a:r>
              <a:rPr lang="cs-CZ" sz="3200" dirty="0" err="1" smtClean="0"/>
              <a:t>rodzaj</a:t>
            </a:r>
            <a:r>
              <a:rPr lang="cs-CZ" sz="3200" dirty="0" smtClean="0"/>
              <a:t>: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 bwMode="auto"/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 eaLnBrk="1" hangingPunct="1">
              <a:buFont typeface="Wingdings" pitchFamily="2" charset="2"/>
              <a:buNone/>
            </a:pPr>
            <a:r>
              <a:rPr lang="cs-CZ" sz="1600" smtClean="0"/>
              <a:t>Zosia powiedziała , że już niedługo będzie Dzień Nauczyciela i żeby każdy</a:t>
            </a:r>
          </a:p>
          <a:p>
            <a:pPr marL="0" indent="0" eaLnBrk="1" hangingPunct="1">
              <a:buFont typeface="Wingdings" pitchFamily="2" charset="2"/>
              <a:buNone/>
            </a:pPr>
            <a:r>
              <a:rPr lang="cs-CZ" sz="1600" smtClean="0"/>
              <a:t>wymyślił jakąś przyjemną niespodziankę. Od razu wpadł mi do głowy świetny pomysł. W tym dniu nie pójdę do szkoły. Dlaczego ? Dlatego, żeby pani zaoszczędzić zdrowia.</a:t>
            </a:r>
          </a:p>
          <a:p>
            <a:pPr marL="0" indent="0" eaLnBrk="1" hangingPunct="1">
              <a:buFont typeface="Wingdings" pitchFamily="2" charset="2"/>
              <a:buNone/>
            </a:pPr>
            <a:endParaRPr lang="cs-CZ" sz="2000" smtClean="0"/>
          </a:p>
          <a:p>
            <a:pPr marL="0" indent="0" eaLnBrk="1" hangingPunct="1">
              <a:buFont typeface="Wingdings" pitchFamily="2" charset="2"/>
              <a:buNone/>
            </a:pPr>
            <a:endParaRPr lang="cs-CZ" sz="2000" smtClean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1476375" y="2636838"/>
          <a:ext cx="6096000" cy="40228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/>
                <a:gridCol w="1500336"/>
                <a:gridCol w="1547664"/>
                <a:gridCol w="1524000"/>
              </a:tblGrid>
              <a:tr h="365702">
                <a:tc>
                  <a:txBody>
                    <a:bodyPr/>
                    <a:lstStyle/>
                    <a:p>
                      <a:r>
                        <a:rPr lang="cs-CZ" sz="1800" dirty="0" err="1" smtClean="0"/>
                        <a:t>rzeczownik</a:t>
                      </a:r>
                      <a:endParaRPr lang="cs-CZ" sz="1800" dirty="0"/>
                    </a:p>
                  </a:txBody>
                  <a:tcPr marT="45697" marB="45697"/>
                </a:tc>
                <a:tc>
                  <a:txBody>
                    <a:bodyPr/>
                    <a:lstStyle/>
                    <a:p>
                      <a:r>
                        <a:rPr lang="cs-CZ" sz="1800" dirty="0" err="1" smtClean="0"/>
                        <a:t>przypadek</a:t>
                      </a:r>
                      <a:endParaRPr lang="cs-CZ" sz="1800" dirty="0"/>
                    </a:p>
                  </a:txBody>
                  <a:tcPr marT="45697" marB="45697"/>
                </a:tc>
                <a:tc>
                  <a:txBody>
                    <a:bodyPr/>
                    <a:lstStyle/>
                    <a:p>
                      <a:r>
                        <a:rPr lang="cs-CZ" sz="1800" dirty="0" err="1" smtClean="0"/>
                        <a:t>liczba</a:t>
                      </a:r>
                      <a:endParaRPr lang="cs-CZ" sz="1800" dirty="0"/>
                    </a:p>
                  </a:txBody>
                  <a:tcPr marT="45697" marB="45697"/>
                </a:tc>
                <a:tc>
                  <a:txBody>
                    <a:bodyPr/>
                    <a:lstStyle/>
                    <a:p>
                      <a:r>
                        <a:rPr lang="cs-CZ" sz="1800" dirty="0" err="1" smtClean="0"/>
                        <a:t>rodzaj</a:t>
                      </a:r>
                      <a:endParaRPr lang="cs-CZ" sz="1800" dirty="0"/>
                    </a:p>
                  </a:txBody>
                  <a:tcPr marT="45697" marB="45697"/>
                </a:tc>
              </a:tr>
              <a:tr h="365702"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T="45697" marB="45697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T="45697" marB="45697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T="45697" marB="45697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T="45697" marB="45697"/>
                </a:tc>
              </a:tr>
              <a:tr h="365702"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T="45697" marB="45697"/>
                </a:tc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T="45697" marB="45697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T="45697" marB="45697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T="45697" marB="45697"/>
                </a:tc>
              </a:tr>
              <a:tr h="365702"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T="45697" marB="45697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T="45697" marB="45697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T="45697" marB="45697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T="45697" marB="45697"/>
                </a:tc>
              </a:tr>
              <a:tr h="365702"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T="45697" marB="45697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T="45697" marB="45697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T="45697" marB="45697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T="45697" marB="45697"/>
                </a:tc>
              </a:tr>
              <a:tr h="365702"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T="45697" marB="45697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T="45697" marB="45697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T="45697" marB="45697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T="45697" marB="45697"/>
                </a:tc>
              </a:tr>
              <a:tr h="365702"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T="45697" marB="45697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T="45697" marB="45697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T="45697" marB="45697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T="45697" marB="45697"/>
                </a:tc>
              </a:tr>
              <a:tr h="365702"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T="45697" marB="45697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T="45697" marB="45697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T="45697" marB="45697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T="45697" marB="45697"/>
                </a:tc>
              </a:tr>
              <a:tr h="365702"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T="45697" marB="45697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T="45697" marB="45697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T="45697" marB="45697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T="45697" marB="45697"/>
                </a:tc>
              </a:tr>
              <a:tr h="365702"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T="45697" marB="45697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T="45697" marB="45697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T="45697" marB="45697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T="45697" marB="45697"/>
                </a:tc>
              </a:tr>
              <a:tr h="365702"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T="45697" marB="45697"/>
                </a:tc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T="45697" marB="45697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T="45697" marB="45697"/>
                </a:tc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T="45697" marB="45697"/>
                </a:tc>
              </a:tr>
            </a:tbl>
          </a:graphicData>
        </a:graphic>
      </p:graphicFrame>
      <p:pic>
        <p:nvPicPr>
          <p:cNvPr id="9218" name="Picture 2" descr="C:\Users\Beata Tomanek\AppData\Local\Microsoft\Windows\Temporary Internet Files\Content.IE5\MZJI2LST\MC900071191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214938"/>
            <a:ext cx="1530350" cy="1643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_rels/them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YamatoPainting">
  <a:themeElements>
    <a:clrScheme name="Yamato Painting">
      <a:dk1>
        <a:sysClr val="windowText" lastClr="000000"/>
      </a:dk1>
      <a:lt1>
        <a:sysClr val="window" lastClr="FFFFFF"/>
      </a:lt1>
      <a:dk2>
        <a:srgbClr val="3F2D32"/>
      </a:dk2>
      <a:lt2>
        <a:srgbClr val="FEDD00"/>
      </a:lt2>
      <a:accent1>
        <a:srgbClr val="C24400"/>
      </a:accent1>
      <a:accent2>
        <a:srgbClr val="3F7228"/>
      </a:accent2>
      <a:accent3>
        <a:srgbClr val="516086"/>
      </a:accent3>
      <a:accent4>
        <a:srgbClr val="956A86"/>
      </a:accent4>
      <a:accent5>
        <a:srgbClr val="E87981"/>
      </a:accent5>
      <a:accent6>
        <a:srgbClr val="8D8628"/>
      </a:accent6>
      <a:hlink>
        <a:srgbClr val="0000FF"/>
      </a:hlink>
      <a:folHlink>
        <a:srgbClr val="800080"/>
      </a:folHlink>
    </a:clrScheme>
    <a:fontScheme name="Yamato Painting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Yamato Painting">
      <a:fillStyleLst>
        <a:solidFill>
          <a:schemeClr val="phClr">
            <a:tint val="100000"/>
          </a:schemeClr>
        </a:solidFill>
        <a:gradFill>
          <a:gsLst>
            <a:gs pos="0">
              <a:schemeClr val="phClr">
                <a:tint val="100000"/>
              </a:schemeClr>
            </a:gs>
            <a:gs pos="100000">
              <a:schemeClr val="phClr">
                <a:tint val="100000"/>
                <a:shade val="20000"/>
              </a:schemeClr>
            </a:gs>
          </a:gsLst>
          <a:lin ang="5400000" scaled="1"/>
        </a:gradFill>
        <a:blipFill>
          <a:blip xmlns:r="http://schemas.openxmlformats.org/officeDocument/2006/relationships" r:embed="rId1">
            <a:duotone>
              <a:srgbClr val="000000"/>
              <a:schemeClr val="phClr">
                <a:tint val="100000"/>
              </a:schemeClr>
            </a:duotone>
          </a:blip>
          <a:tile tx="0" ty="0" sx="35000" sy="35000" flip="none" algn="tl"/>
        </a:blipFill>
      </a:fillStyleLst>
      <a:lnStyleLst>
        <a:ln w="9525" cap="flat" cmpd="sng" algn="ctr">
          <a:solidFill>
            <a:schemeClr val="phClr">
              <a:alpha val="60000"/>
            </a:schemeClr>
          </a:solidFill>
          <a:prstDash val="solid"/>
        </a:ln>
        <a:ln w="19525" cap="flat" cmpd="sng" algn="ctr">
          <a:solidFill>
            <a:schemeClr val="phClr">
              <a:alpha val="90000"/>
            </a:schemeClr>
          </a:solidFill>
          <a:prstDash val="solid"/>
        </a:ln>
        <a:ln w="38100" cap="flat" cmpd="sng" algn="ctr">
          <a:solidFill>
            <a:schemeClr val="phClr">
              <a:alpha val="100000"/>
            </a:schemeClr>
          </a:solidFill>
          <a:prstDash val="solid"/>
        </a:ln>
      </a:lnStyleLst>
      <a:effectStyleLst>
        <a:effectStyle>
          <a:effectLst>
            <a:outerShdw blurRad="50800" algn="tl" rotWithShape="0">
              <a:srgbClr val="000000">
                <a:alpha val="64000"/>
              </a:srgbClr>
            </a:outerShdw>
          </a:effectLst>
        </a:effectStyle>
        <a:effectStyle>
          <a:effectLst>
            <a:outerShdw blurRad="50800" algn="tl" rotWithShape="0">
              <a:srgbClr val="000000">
                <a:alpha val="64000"/>
              </a:srgbClr>
            </a:outerShdw>
          </a:effectLst>
          <a:scene3d>
            <a:camera prst="orthographicFront"/>
            <a:lightRig rig="soft" dir="tl">
              <a:rot lat="0" lon="0" rev="0"/>
            </a:lightRig>
          </a:scene3d>
          <a:sp3d>
            <a:bevelT prst="angle"/>
            <a:bevelB w="304800" h="44450"/>
            <a:contourClr>
              <a:schemeClr val="phClr">
                <a:shade val="60000"/>
                <a:satMod val="110000"/>
              </a:schemeClr>
            </a:contourClr>
          </a:sp3d>
        </a:effectStyle>
        <a:effectStyle>
          <a:effectLst>
            <a:glow rad="51600">
              <a:schemeClr val="phClr">
                <a:alpha val="60000"/>
              </a:schemeClr>
            </a:glow>
          </a:effectLst>
          <a:scene3d>
            <a:camera prst="orthographicFront"/>
            <a:lightRig rig="threePt" dir="t"/>
          </a:scene3d>
          <a:sp3d>
            <a:bevelT w="165100" prst="coolSlant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>
            <a:shade val="90000"/>
          </a:schemeClr>
        </a:solidFill>
        <a:blipFill>
          <a:blip xmlns:r="http://schemas.openxmlformats.org/officeDocument/2006/relationships" r:embed="rId2">
            <a:duotone>
              <a:schemeClr val="phClr">
                <a:tint val="100000"/>
                <a:shade val="5000"/>
              </a:schemeClr>
              <a:schemeClr val="phClr">
                <a:shade val="100000"/>
              </a:schemeClr>
            </a:duotone>
          </a:blip>
          <a:tile tx="0" ty="0" sx="120000" sy="120000" flip="xy" algn="t"/>
        </a:blipFill>
        <a:blipFill rotWithShape="0">
          <a:blip xmlns:r="http://schemas.openxmlformats.org/officeDocument/2006/relationships" r:embed="rId3">
            <a:duotone>
              <a:schemeClr val="phClr">
                <a:tint val="100000"/>
                <a:shade val="5000"/>
              </a:schemeClr>
              <a:schemeClr val="phClr">
                <a:shade val="100000"/>
              </a:schemeClr>
            </a:duotone>
          </a:blip>
          <a:srcRect/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TC010219417[[fn=Motiv japonského obrazu]]</Template>
  <TotalTime>80</TotalTime>
  <Words>419</Words>
  <Application>Microsoft Office PowerPoint</Application>
  <PresentationFormat>Předvádění na obrazovce (4:3)</PresentationFormat>
  <Paragraphs>76</Paragraphs>
  <Slides>7</Slides>
  <Notes>7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12" baseType="lpstr">
      <vt:lpstr>Calibri</vt:lpstr>
      <vt:lpstr>Arial</vt:lpstr>
      <vt:lpstr>Wingdings</vt:lpstr>
      <vt:lpstr>Times New Roman</vt:lpstr>
      <vt:lpstr>YamatoPainting</vt:lpstr>
      <vt:lpstr>Snímek 1</vt:lpstr>
      <vt:lpstr>Rzeczownik - ćwiczenia</vt:lpstr>
      <vt:lpstr>Co już wiemy o rzeczowniku ?</vt:lpstr>
      <vt:lpstr>W podanym tekście podkreśl rzeczowniki:</vt:lpstr>
      <vt:lpstr>Od podanych rzeczowników utwórz formy liczby mnogiej:</vt:lpstr>
      <vt:lpstr>Podane rzeczowniki pogrupuj wg rodzajów:</vt:lpstr>
      <vt:lpstr>Z podanego tekstu wypisz 10 rzeczowników. Określ ich przypadek, liczbę i rodzaj: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Rzeczownik - ćwiczenia</dc:title>
  <dc:creator>Beata Tomanek</dc:creator>
  <cp:lastModifiedBy>šárka</cp:lastModifiedBy>
  <cp:revision>16</cp:revision>
  <dcterms:created xsi:type="dcterms:W3CDTF">2011-06-05T15:34:19Z</dcterms:created>
  <dcterms:modified xsi:type="dcterms:W3CDTF">2013-05-29T06:57:44Z</dcterms:modified>
</cp:coreProperties>
</file>