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Book Antiqua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CFCD10-ACBC-42C5-B4DB-5D052D4B6E7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AF635E-6A9D-4FC5-92F3-6EB6BB8CB9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F635E-6A9D-4FC5-92F3-6EB6BB8CB9DE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31F5F-2DE7-43AC-A1C8-D43CAE447EFC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648DD-0070-46D3-998F-26CFCDF2C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63755-68F7-4862-A894-EEFF4319B61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FA25E-8984-4C99-A5AD-2B496CB91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8DE9F-FDE7-4A4F-BAF1-F14F0AF9B0BE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E3938-254C-40B0-BB23-6BCB9BEDB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E31D5-AF18-41A2-A914-DDCB56CE043B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6EC02-3A3A-464E-8D43-71CE509BC3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67CFF-14BA-4532-86FB-56D2D2F55596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7A12C-6B69-449D-A4D8-0ABDE6245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26E99-BFF7-4B49-A27A-768EFE539D05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27889-4827-44E0-A502-C3BECC626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97676-E816-4885-86D9-AC8B865BFABA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1206A-F3E3-497D-A37B-1B3C4C09B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EAC04-D010-466B-AAD1-F78F6623B93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5708E-57A5-44FB-B554-B6388A8B1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97E30-F95A-4325-B91D-ED172B245C18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8E56E-DFEA-4CD3-A189-402D3AC59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907ED0-8EFE-46C7-A4CF-8E9B19649939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76050-756A-4961-959F-72927028D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5BA78-1C5C-4F09-912B-78C5EEF6AAEB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23C6-6057-4E8A-867B-811156B1F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CE5807-1654-474D-BE3E-0FE1D931753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C515FE1-6018-48F7-B1C2-C55719462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707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88" y="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462088"/>
          <a:ext cx="6799263" cy="57398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75504"/>
                <a:gridCol w="3923759"/>
              </a:tblGrid>
              <a:tr h="3729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</a:t>
                      </a:r>
                      <a:r>
                        <a:rPr lang="cs-CZ" sz="1100" dirty="0" smtClean="0">
                          <a:effectLst/>
                        </a:rPr>
                        <a:t>přílohy: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VY_32_INOVACE_18_Sprawdzian 3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67058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Mgr.Beata Tomanek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Základní škola a Mateřská škola s polským jazykem vyučovacím Bukovec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3352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Předmět: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Polský jazyk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5029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Třída: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3. třída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64141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Šablona projektu: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III/2 Inovace a zkvalitnění výuky prostřednictvím ICT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5343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zařazení do výuky a zapsání do třídní knihy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20.6.2011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5029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Polština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5029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Materiál je  určen k přezkoušení o opakování učiva.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3352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PowerPoint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5029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Opakujeme učivo.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  <a:tr h="6705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Využité materiály: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pl-PL" sz="1100" b="1" dirty="0" smtClean="0">
                        <a:effectLst/>
                      </a:endParaRPr>
                    </a:p>
                    <a:p>
                      <a:r>
                        <a:rPr lang="pl-PL" sz="1100" dirty="0" smtClean="0">
                          <a:effectLst/>
                        </a:rPr>
                        <a:t>JÓŹWICKI, Tadeusz. </a:t>
                      </a:r>
                      <a:r>
                        <a:rPr lang="pl-PL" sz="1100" i="1" dirty="0" smtClean="0">
                          <a:effectLst/>
                        </a:rPr>
                        <a:t>Język polski : klasa 3</a:t>
                      </a:r>
                      <a:r>
                        <a:rPr lang="pl-PL" sz="1100" dirty="0" smtClean="0">
                          <a:effectLst/>
                        </a:rPr>
                        <a:t>. Warszawa : Wydawnictwa Szkolne i Pedagogiczne, 1993. 150 s</a:t>
                      </a:r>
                      <a:r>
                        <a:rPr lang="pl-PL" sz="1100" dirty="0" smtClean="0">
                          <a:effectLst/>
                        </a:rPr>
                        <a:t>.</a:t>
                      </a:r>
                    </a:p>
                    <a:p>
                      <a:r>
                        <a:rPr lang="pl-PL" sz="1100" smtClean="0">
                          <a:effectLst/>
                        </a:rPr>
                        <a:t>www.office.microsoft.com</a:t>
                      </a:r>
                      <a:endParaRPr lang="pl-PL" sz="11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996" marR="59996" marT="0" marB="0"/>
                </a:tc>
              </a:tr>
            </a:tbl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971550" y="836613"/>
            <a:ext cx="698500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b="1"/>
              <a:t> </a:t>
            </a:r>
            <a:endParaRPr lang="cs-CZ"/>
          </a:p>
          <a:p>
            <a:r>
              <a:rPr lang="pl-PL" sz="3600" b="1"/>
              <a:t>JĘZYK POLSKI – SPRAWDZIAN KOŃCOWY</a:t>
            </a:r>
            <a:endParaRPr lang="cs-CZ" sz="3600"/>
          </a:p>
          <a:p>
            <a:r>
              <a:rPr lang="pl-PL" sz="3600" b="1"/>
              <a:t>KLASA III</a:t>
            </a:r>
            <a:endParaRPr lang="cs-CZ" sz="3600"/>
          </a:p>
          <a:p>
            <a:endParaRPr lang="cs-CZ" sz="3200"/>
          </a:p>
        </p:txBody>
      </p:sp>
      <p:pic>
        <p:nvPicPr>
          <p:cNvPr id="4099" name="Picture 3" descr="C:\Users\Beata Tomanek\AppData\Local\Microsoft\Windows\Temporary Internet Files\Content.IE5\OFSM2498\MC900343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46500" y="2570163"/>
            <a:ext cx="3940175" cy="409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1052513" y="836613"/>
            <a:ext cx="7273925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b="1"/>
              <a:t>Przepisz i uzupełnij wyrazy odpowiednimi literami.</a:t>
            </a:r>
          </a:p>
          <a:p>
            <a:endParaRPr lang="pl-PL" b="1"/>
          </a:p>
          <a:p>
            <a:endParaRPr lang="cs-CZ"/>
          </a:p>
          <a:p>
            <a:r>
              <a:rPr lang="pl-PL" b="1"/>
              <a:t> </a:t>
            </a:r>
            <a:endParaRPr lang="cs-CZ"/>
          </a:p>
          <a:p>
            <a:r>
              <a:rPr lang="pl-PL" b="1" u="sng"/>
              <a:t>ń   - ni                 ć  - ci                    ś  - si                ź   -    zi                    dź   -  dzi</a:t>
            </a:r>
            <a:endParaRPr lang="cs-CZ"/>
          </a:p>
          <a:p>
            <a:r>
              <a:rPr lang="pl-PL"/>
              <a:t>ko -                     dzie -                    je-eń                 Ka-o                         Wład-o</a:t>
            </a:r>
            <a:endParaRPr lang="cs-CZ"/>
          </a:p>
          <a:p>
            <a:r>
              <a:rPr lang="pl-PL"/>
              <a:t>jag-ę                    bo-any                 pie-ń                 je-dzi                         sie-</a:t>
            </a:r>
            <a:endParaRPr lang="cs-CZ"/>
          </a:p>
          <a:p>
            <a:r>
              <a:rPr lang="pl-PL"/>
              <a:t>ta-czyć                 szy-                     Ba-a                  spó-nienie                 cho –</a:t>
            </a:r>
            <a:endParaRPr lang="cs-CZ"/>
          </a:p>
          <a:p>
            <a:r>
              <a:rPr lang="pl-PL"/>
              <a:t>-ebo                     wy-na-                 -liczny              wła-ć                         poje-e</a:t>
            </a:r>
            <a:endParaRPr lang="cs-CZ"/>
          </a:p>
          <a:p>
            <a:endParaRPr lang="cs-CZ"/>
          </a:p>
        </p:txBody>
      </p:sp>
      <p:pic>
        <p:nvPicPr>
          <p:cNvPr id="5123" name="Picture 2" descr="C:\Users\Beata Tomanek\AppData\Local\Microsoft\Windows\Temporary Internet Files\Content.IE5\4QWBP7VD\MC9004134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788" y="4076700"/>
            <a:ext cx="2219325" cy="235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900113" y="981075"/>
            <a:ext cx="8243887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b="1"/>
              <a:t>Uzupełnij :</a:t>
            </a:r>
            <a:endParaRPr lang="cs-CZ"/>
          </a:p>
          <a:p>
            <a:r>
              <a:rPr lang="pl-PL"/>
              <a:t> </a:t>
            </a:r>
            <a:endParaRPr lang="cs-CZ"/>
          </a:p>
          <a:p>
            <a:r>
              <a:rPr lang="pl-PL"/>
              <a:t>Wczoraj pomagałem p-y sp-ątaniu. Janek poszedł z siost-yczką na p-echadzkę.</a:t>
            </a:r>
          </a:p>
          <a:p>
            <a:endParaRPr lang="pl-PL"/>
          </a:p>
          <a:p>
            <a:r>
              <a:rPr lang="pl-PL"/>
              <a:t> Zastanówcie się dob-e nad odpowiedzią. Basia gra dob-e na sk-ypcach. </a:t>
            </a:r>
          </a:p>
          <a:p>
            <a:endParaRPr lang="pl-PL"/>
          </a:p>
          <a:p>
            <a:r>
              <a:rPr lang="pl-PL"/>
              <a:t>Wiewiórka p-eskoczyła z d-ewa na d-ewo. Ptaszek swoim sk-ydłem ochraniał pisklęta w gniazdku.</a:t>
            </a:r>
            <a:endParaRPr lang="cs-CZ"/>
          </a:p>
          <a:p>
            <a:endParaRPr lang="cs-CZ"/>
          </a:p>
        </p:txBody>
      </p:sp>
      <p:pic>
        <p:nvPicPr>
          <p:cNvPr id="6147" name="Picture 2" descr="C:\Users\Beata Tomanek\AppData\Local\Microsoft\Windows\Temporary Internet Files\Content.IE5\AX99ULR0\MC900441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3716338"/>
            <a:ext cx="1816100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3" descr="C:\Users\Beata Tomanek\AppData\Local\Microsoft\Windows\Temporary Internet Files\Content.IE5\E5BCSN4P\MC9002154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2500" y="5013325"/>
            <a:ext cx="2330450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 descr="C:\Users\Beata Tomanek\AppData\Local\Microsoft\Windows\Temporary Internet Files\Content.IE5\4QWBP7VD\MC9003587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19925" y="3956050"/>
            <a:ext cx="1428750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684213" y="765175"/>
            <a:ext cx="74882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 </a:t>
            </a:r>
            <a:r>
              <a:rPr lang="pl-PL" sz="2400" b="1"/>
              <a:t>Przekreśl wyrazy, </a:t>
            </a:r>
            <a:r>
              <a:rPr lang="cs-CZ" sz="2400" b="1"/>
              <a:t>które  nie należą do tych zbiorów pod względem swego znaczenia. </a:t>
            </a:r>
            <a:endParaRPr lang="cs-CZ" sz="2400"/>
          </a:p>
        </p:txBody>
      </p:sp>
      <p:sp>
        <p:nvSpPr>
          <p:cNvPr id="7171" name="TextovéPole 5"/>
          <p:cNvSpPr txBox="1">
            <a:spLocks noChangeArrowheads="1"/>
          </p:cNvSpPr>
          <p:nvPr/>
        </p:nvSpPr>
        <p:spPr bwMode="auto">
          <a:xfrm>
            <a:off x="971550" y="2276475"/>
            <a:ext cx="7345363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grusze ,jab</a:t>
            </a:r>
            <a:r>
              <a:rPr lang="pl-PL" sz="2000"/>
              <a:t>łonie ,śliwy ,szkoła ,czereśnie ,wiśnie</a:t>
            </a:r>
          </a:p>
          <a:p>
            <a:endParaRPr lang="cs-CZ" sz="2000"/>
          </a:p>
          <a:p>
            <a:r>
              <a:rPr lang="pl-PL" sz="2000"/>
              <a:t>marchew , cebula , żyrafa , ogórek , sałata , kapusta</a:t>
            </a:r>
          </a:p>
          <a:p>
            <a:endParaRPr lang="cs-CZ" sz="2000"/>
          </a:p>
          <a:p>
            <a:r>
              <a:rPr lang="pl-PL" sz="2000"/>
              <a:t>młotek , piła , dłuto , lew , deska</a:t>
            </a:r>
          </a:p>
          <a:p>
            <a:endParaRPr lang="cs-CZ" sz="2000"/>
          </a:p>
          <a:p>
            <a:r>
              <a:rPr lang="pl-PL" sz="2000"/>
              <a:t>pilny , żelazny , chętny , pracowity , obowiązkowy , sumienny</a:t>
            </a:r>
          </a:p>
          <a:p>
            <a:endParaRPr lang="cs-CZ" sz="2000"/>
          </a:p>
          <a:p>
            <a:r>
              <a:rPr lang="pl-PL" sz="2000"/>
              <a:t>iść , biec , kroczyć , czytać , uciekać , pędzić ,mknąć</a:t>
            </a:r>
            <a:endParaRPr lang="cs-CZ" sz="2000"/>
          </a:p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539750" y="404813"/>
            <a:ext cx="80645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4800" b="1"/>
              <a:t>Uzupełnij brakujące litery .</a:t>
            </a:r>
            <a:endParaRPr lang="cs-CZ" sz="4800"/>
          </a:p>
          <a:p>
            <a:endParaRPr lang="cs-CZ" sz="4800"/>
          </a:p>
        </p:txBody>
      </p:sp>
      <p:sp>
        <p:nvSpPr>
          <p:cNvPr id="8195" name="TextovéPole 4"/>
          <p:cNvSpPr txBox="1">
            <a:spLocks noChangeArrowheads="1"/>
          </p:cNvSpPr>
          <p:nvPr/>
        </p:nvSpPr>
        <p:spPr bwMode="auto">
          <a:xfrm>
            <a:off x="684213" y="1844675"/>
            <a:ext cx="7488237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Poci-g zatrzymał się na dworcu. Okr-t wypłynął na morze. Paj-k prz-</a:t>
            </a:r>
          </a:p>
          <a:p>
            <a:r>
              <a:rPr lang="cs-CZ" sz="3200"/>
              <a:t>dzie paj-czynę. Bolek upadł i złamał r-k- . Władek otrzymał now- tr-bk- . Rano i wieczorem myj- z-by. Na d-bie są żoł-dzie. Obcinamy suche gał-zie. Dzieci ucz- si- i pomagaj- rodzicom.</a:t>
            </a:r>
          </a:p>
          <a:p>
            <a:endParaRPr lang="cs-CZ"/>
          </a:p>
        </p:txBody>
      </p:sp>
      <p:pic>
        <p:nvPicPr>
          <p:cNvPr id="8196" name="Picture 2" descr="C:\Users\Beata Tomanek\AppData\Local\Microsoft\Windows\Temporary Internet Files\Content.IE5\UYJ0MAO0\MC9004134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84925" y="4076700"/>
            <a:ext cx="2219325" cy="235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449263" y="549275"/>
            <a:ext cx="806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 </a:t>
            </a:r>
            <a:r>
              <a:rPr lang="cs-CZ" sz="2400" b="1"/>
              <a:t>Przepisz i określ u czasowników osobę, liczbę i czas.</a:t>
            </a:r>
            <a:endParaRPr lang="cs-CZ" sz="2400"/>
          </a:p>
        </p:txBody>
      </p:sp>
      <p:sp>
        <p:nvSpPr>
          <p:cNvPr id="9219" name="TextovéPole 4"/>
          <p:cNvSpPr txBox="1">
            <a:spLocks noChangeArrowheads="1"/>
          </p:cNvSpPr>
          <p:nvPr/>
        </p:nvSpPr>
        <p:spPr bwMode="auto">
          <a:xfrm>
            <a:off x="684213" y="1773238"/>
            <a:ext cx="76327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Słonko wschodzi .</a:t>
            </a:r>
          </a:p>
          <a:p>
            <a:r>
              <a:rPr lang="cs-CZ" sz="3600"/>
              <a:t>Ptaki zaśpiewały wesoło . </a:t>
            </a:r>
          </a:p>
          <a:p>
            <a:r>
              <a:rPr lang="cs-CZ" sz="3600"/>
              <a:t>Biegłem szybko do szkoły.</a:t>
            </a:r>
          </a:p>
          <a:p>
            <a:r>
              <a:rPr lang="cs-CZ" sz="3600"/>
              <a:t>Pójdziemy na przechadzkę .</a:t>
            </a:r>
          </a:p>
          <a:p>
            <a:r>
              <a:rPr lang="cs-CZ" sz="3600"/>
              <a:t>Czy pójdziesz z nami ?</a:t>
            </a:r>
          </a:p>
          <a:p>
            <a:r>
              <a:rPr lang="cs-CZ" sz="3600"/>
              <a:t>Dziewczęta rozbiegły się po lesie .</a:t>
            </a:r>
          </a:p>
          <a:p>
            <a:r>
              <a:rPr lang="cs-CZ" sz="3600"/>
              <a:t>Podlejemy ogródek. </a:t>
            </a:r>
          </a:p>
          <a:p>
            <a:r>
              <a:rPr lang="cs-CZ" sz="3600"/>
              <a:t>Okopujemy ziemniaki.</a:t>
            </a:r>
          </a:p>
          <a:p>
            <a:endParaRPr lang="cs-CZ"/>
          </a:p>
        </p:txBody>
      </p:sp>
      <p:pic>
        <p:nvPicPr>
          <p:cNvPr id="9220" name="Picture 2" descr="C:\Users\Beata Tomanek\AppData\Local\Microsoft\Windows\Temporary Internet Files\Content.IE5\UYJ0MAO0\MC9004134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4825" y="4868863"/>
            <a:ext cx="144938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3"/>
          <p:cNvSpPr txBox="1">
            <a:spLocks noChangeArrowheads="1"/>
          </p:cNvSpPr>
          <p:nvPr/>
        </p:nvSpPr>
        <p:spPr bwMode="auto">
          <a:xfrm>
            <a:off x="942975" y="765175"/>
            <a:ext cx="7272338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3200" b="1"/>
              <a:t>Napisz przypadki i pytania do nich</a:t>
            </a:r>
            <a:r>
              <a:rPr lang="pl-PL" b="1"/>
              <a:t>.</a:t>
            </a:r>
            <a:endParaRPr lang="cs-CZ"/>
          </a:p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1627188"/>
          <a:ext cx="6216650" cy="48958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08325"/>
                <a:gridCol w="3108325"/>
              </a:tblGrid>
              <a:tr h="685887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4" marR="91444" marT="45714" marB="4571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</a:tr>
              <a:tr h="701661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4" marR="91444" marT="45714" marB="4571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</a:tr>
              <a:tr h="70166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</a:tr>
              <a:tr h="70166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</a:tr>
              <a:tr h="70166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</a:tr>
              <a:tr h="70166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</a:tr>
              <a:tr h="70166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4" marR="91444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4" marR="91444" marT="45714" marB="45714"/>
                </a:tc>
              </a:tr>
            </a:tbl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3"/>
          <p:cNvSpPr txBox="1">
            <a:spLocks noChangeArrowheads="1"/>
          </p:cNvSpPr>
          <p:nvPr/>
        </p:nvSpPr>
        <p:spPr bwMode="auto">
          <a:xfrm>
            <a:off x="539750" y="549275"/>
            <a:ext cx="80645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2800" b="1"/>
              <a:t>Wypisz odmienne i nieodmienne części mowy.</a:t>
            </a:r>
            <a:endParaRPr lang="cs-CZ" sz="280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41438"/>
          <a:ext cx="5927726" cy="4608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63863"/>
                <a:gridCol w="2963863"/>
              </a:tblGrid>
              <a:tr h="768085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Odmienne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cz.m</a:t>
                      </a:r>
                      <a:r>
                        <a:rPr lang="cs-CZ" sz="1800" baseline="0" dirty="0" smtClean="0"/>
                        <a:t>.</a:t>
                      </a:r>
                      <a:endParaRPr lang="cs-CZ" sz="1800" dirty="0"/>
                    </a:p>
                  </a:txBody>
                  <a:tcPr marL="91431" marR="91431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Nieodmienne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cz.m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 marL="91431" marR="91431"/>
                </a:tc>
              </a:tr>
              <a:tr h="76808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</a:tr>
              <a:tr h="76808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</a:tr>
              <a:tr h="76808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</a:tr>
              <a:tr h="76808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</a:tr>
              <a:tr h="76808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1" marR="9143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1" marR="91431"/>
                </a:tc>
              </a:tr>
            </a:tbl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</TotalTime>
  <Words>274</Words>
  <Application>Microsoft Office PowerPoint</Application>
  <PresentationFormat>Předvádění na obrazovce (4:3)</PresentationFormat>
  <Paragraphs>94</Paragraphs>
  <Slides>9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Times New Roman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Beata Tomanek</dc:creator>
  <cp:lastModifiedBy>šárka</cp:lastModifiedBy>
  <cp:revision>10</cp:revision>
  <dcterms:created xsi:type="dcterms:W3CDTF">2011-10-09T19:37:18Z</dcterms:created>
  <dcterms:modified xsi:type="dcterms:W3CDTF">2013-05-29T07:09:08Z</dcterms:modified>
</cp:coreProperties>
</file>