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6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900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Corel </a:t>
            </a:r>
            <a:r>
              <a:rPr lang="cs-CZ" sz="2800" dirty="0" err="1" smtClean="0">
                <a:solidFill>
                  <a:srgbClr val="443329"/>
                </a:solidFill>
              </a:rPr>
              <a:t>Draw</a:t>
            </a:r>
            <a:r>
              <a:rPr lang="cs-CZ" sz="2800" dirty="0" smtClean="0">
                <a:solidFill>
                  <a:srgbClr val="443329"/>
                </a:solidFill>
              </a:rPr>
              <a:t> - úvod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05_01_32_INOVACE_17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Základní spuštění programu Corel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spuštění, ukládání a základní operace – kresba křivky.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Corel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kresba křivky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COREL DRAW - ÚVOD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687" cy="685329"/>
          </a:xfrm>
        </p:spPr>
        <p:txBody>
          <a:bodyPr/>
          <a:lstStyle/>
          <a:p>
            <a:r>
              <a:rPr lang="cs-CZ" dirty="0" smtClean="0"/>
              <a:t>Spuštění programu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416824" cy="4392488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operačním systému Windows 7 spustíme </a:t>
            </a:r>
            <a:r>
              <a:rPr lang="cs-CZ" dirty="0" err="1"/>
              <a:t>CorelDRAW</a:t>
            </a:r>
            <a:r>
              <a:rPr lang="cs-CZ" dirty="0"/>
              <a:t> </a:t>
            </a:r>
            <a:r>
              <a:rPr lang="cs-CZ" dirty="0" smtClean="0"/>
              <a:t>X3 </a:t>
            </a:r>
            <a:r>
              <a:rPr lang="cs-CZ" dirty="0"/>
              <a:t>z nabídky </a:t>
            </a:r>
            <a:r>
              <a:rPr lang="cs-CZ" b="1" dirty="0"/>
              <a:t>Start </a:t>
            </a:r>
            <a:r>
              <a:rPr lang="cs-CZ" dirty="0"/>
              <a:t>ze složky Všechny programy, </a:t>
            </a:r>
            <a:r>
              <a:rPr lang="cs-CZ" dirty="0" err="1"/>
              <a:t>CorelDRAW</a:t>
            </a:r>
            <a:r>
              <a:rPr lang="cs-CZ" dirty="0"/>
              <a:t> </a:t>
            </a:r>
            <a:r>
              <a:rPr lang="cs-CZ" dirty="0" err="1"/>
              <a:t>Graphic</a:t>
            </a:r>
            <a:r>
              <a:rPr lang="cs-CZ" dirty="0"/>
              <a:t> </a:t>
            </a:r>
            <a:r>
              <a:rPr lang="cs-CZ" dirty="0" err="1"/>
              <a:t>Suite</a:t>
            </a:r>
            <a:r>
              <a:rPr lang="cs-CZ" dirty="0"/>
              <a:t> X3, a kliknete na ikonu </a:t>
            </a:r>
            <a:r>
              <a:rPr lang="cs-CZ" dirty="0" err="1"/>
              <a:t>CorelDRAW</a:t>
            </a:r>
            <a:r>
              <a:rPr lang="cs-CZ" dirty="0"/>
              <a:t> X3.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027" b="57758"/>
          <a:stretch/>
        </p:blipFill>
        <p:spPr>
          <a:xfrm>
            <a:off x="2842379" y="3284984"/>
            <a:ext cx="2664296" cy="290503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535524" y="5661248"/>
            <a:ext cx="28243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Program Corel v nabídce start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06372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276872"/>
            <a:ext cx="6777037" cy="3555603"/>
          </a:xfrm>
        </p:spPr>
        <p:txBody>
          <a:bodyPr/>
          <a:lstStyle/>
          <a:p>
            <a:r>
              <a:rPr lang="cs-CZ" dirty="0" smtClean="0"/>
              <a:t>Práci </a:t>
            </a:r>
            <a:r>
              <a:rPr lang="cs-CZ" dirty="0"/>
              <a:t>zahájíme buď vytvořením prázdného dokumentu, otevřením existujícího dokumentu nebo použitím některé z mnoha připravených šablon. </a:t>
            </a:r>
            <a:endParaRPr lang="cs-CZ" dirty="0" smtClean="0"/>
          </a:p>
          <a:p>
            <a:r>
              <a:rPr lang="cs-CZ" dirty="0" smtClean="0"/>
              <a:t>Nový </a:t>
            </a:r>
            <a:r>
              <a:rPr lang="cs-CZ" dirty="0"/>
              <a:t>dokument založíte kliknutím na ikonu nový na </a:t>
            </a:r>
            <a:r>
              <a:rPr lang="cs-CZ" dirty="0" smtClean="0"/>
              <a:t>obrázku, </a:t>
            </a:r>
            <a:r>
              <a:rPr lang="cs-CZ" dirty="0"/>
              <a:t>nebo  </a:t>
            </a:r>
            <a:r>
              <a:rPr lang="cs-CZ" b="1" dirty="0"/>
              <a:t>Nový </a:t>
            </a:r>
            <a:r>
              <a:rPr lang="cs-CZ" dirty="0"/>
              <a:t>z nabídky </a:t>
            </a:r>
            <a:r>
              <a:rPr lang="cs-CZ" b="1" dirty="0" smtClean="0"/>
              <a:t>Soubor, </a:t>
            </a:r>
            <a:r>
              <a:rPr lang="cs-CZ" dirty="0"/>
              <a:t>či klávesovou zkratkou </a:t>
            </a:r>
            <a:r>
              <a:rPr lang="cs-CZ" dirty="0" err="1"/>
              <a:t>Ctrl+N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120011"/>
            <a:ext cx="763284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bg2"/>
                </a:solidFill>
                <a:latin typeface="+mj-lt"/>
              </a:rPr>
              <a:t>Založení nového dokumentu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3275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052736"/>
            <a:ext cx="7723172" cy="4622146"/>
          </a:xfrm>
        </p:spPr>
      </p:pic>
      <p:sp>
        <p:nvSpPr>
          <p:cNvPr id="5" name="TextovéPole 4"/>
          <p:cNvSpPr txBox="1"/>
          <p:nvPr/>
        </p:nvSpPr>
        <p:spPr>
          <a:xfrm>
            <a:off x="3059832" y="5949280"/>
            <a:ext cx="18160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nový dokument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70478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817711"/>
          </a:xfrm>
        </p:spPr>
        <p:txBody>
          <a:bodyPr/>
          <a:lstStyle/>
          <a:p>
            <a:r>
              <a:rPr lang="cs-CZ" dirty="0"/>
              <a:t>Ukládání </a:t>
            </a:r>
            <a:r>
              <a:rPr lang="cs-CZ" dirty="0" smtClean="0"/>
              <a:t>obrázků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Vytvořený </a:t>
            </a:r>
            <a:r>
              <a:rPr lang="cs-CZ" dirty="0" smtClean="0"/>
              <a:t>obrázek </a:t>
            </a:r>
            <a:r>
              <a:rPr lang="cs-CZ" dirty="0"/>
              <a:t>je možné uložit do souboru pod konkrétním názvem. </a:t>
            </a:r>
            <a:endParaRPr lang="cs-CZ" dirty="0" smtClean="0"/>
          </a:p>
          <a:p>
            <a:r>
              <a:rPr lang="cs-CZ" dirty="0" smtClean="0"/>
              <a:t>Musíme </a:t>
            </a:r>
            <a:r>
              <a:rPr lang="cs-CZ" dirty="0"/>
              <a:t>rozlišovat mezi uložením a exportováním. </a:t>
            </a:r>
            <a:endParaRPr lang="cs-CZ" dirty="0" smtClean="0"/>
          </a:p>
          <a:p>
            <a:r>
              <a:rPr lang="cs-CZ" dirty="0" smtClean="0"/>
              <a:t>Uložením </a:t>
            </a:r>
            <a:r>
              <a:rPr lang="cs-CZ" dirty="0"/>
              <a:t>se rozumí uložení aktivního okna s grafikou většinou do formátu </a:t>
            </a:r>
            <a:r>
              <a:rPr lang="cs-CZ" dirty="0" err="1"/>
              <a:t>CorelDRAW</a:t>
            </a:r>
            <a:r>
              <a:rPr lang="cs-CZ" dirty="0"/>
              <a:t> X3 *.CDR. Exportem pak uložení grafiky v jiném formátu než *.CDR. </a:t>
            </a:r>
          </a:p>
          <a:p>
            <a:pPr marL="6985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8217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980728"/>
            <a:ext cx="6777037" cy="4851747"/>
          </a:xfrm>
        </p:spPr>
        <p:txBody>
          <a:bodyPr/>
          <a:lstStyle/>
          <a:p>
            <a:r>
              <a:rPr lang="cs-CZ" dirty="0"/>
              <a:t>Ukládání provádíme příkazy </a:t>
            </a:r>
            <a:r>
              <a:rPr lang="cs-CZ" b="1" dirty="0"/>
              <a:t>Uložit </a:t>
            </a:r>
            <a:r>
              <a:rPr lang="cs-CZ" dirty="0"/>
              <a:t>(</a:t>
            </a:r>
            <a:r>
              <a:rPr lang="cs-CZ" dirty="0" err="1"/>
              <a:t>Ctrl+Shift+S</a:t>
            </a:r>
            <a:r>
              <a:rPr lang="cs-CZ" dirty="0"/>
              <a:t>)</a:t>
            </a:r>
            <a:r>
              <a:rPr lang="cs-CZ" b="1" dirty="0"/>
              <a:t> </a:t>
            </a:r>
            <a:r>
              <a:rPr lang="cs-CZ" dirty="0"/>
              <a:t>nebo </a:t>
            </a:r>
            <a:r>
              <a:rPr lang="cs-CZ" b="1" dirty="0"/>
              <a:t>Uložit jako </a:t>
            </a:r>
            <a:r>
              <a:rPr lang="cs-CZ" dirty="0"/>
              <a:t>z nabídky </a:t>
            </a:r>
            <a:r>
              <a:rPr lang="cs-CZ" b="1" dirty="0"/>
              <a:t>Soubor </a:t>
            </a:r>
            <a:r>
              <a:rPr lang="cs-CZ" dirty="0"/>
              <a:t>event. příslušným tlačítkem na standardním panelu nástrojů. </a:t>
            </a:r>
          </a:p>
          <a:p>
            <a:pPr marL="6985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3" t="3001" r="1818" b="2977"/>
          <a:stretch/>
        </p:blipFill>
        <p:spPr>
          <a:xfrm>
            <a:off x="1043608" y="2636912"/>
            <a:ext cx="5824680" cy="36724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81374" y="6516762"/>
            <a:ext cx="31307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3 -  Uložení obrázku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09364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6624736" cy="1296144"/>
          </a:xfrm>
        </p:spPr>
        <p:txBody>
          <a:bodyPr/>
          <a:lstStyle/>
          <a:p>
            <a:r>
              <a:rPr lang="cs-CZ" dirty="0"/>
              <a:t>Nástroj R</a:t>
            </a:r>
            <a:r>
              <a:rPr lang="cs-CZ" dirty="0" smtClean="0"/>
              <a:t>uční režim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844824"/>
            <a:ext cx="6777037" cy="3987651"/>
          </a:xfrm>
        </p:spPr>
        <p:txBody>
          <a:bodyPr/>
          <a:lstStyle/>
          <a:p>
            <a:r>
              <a:rPr lang="cs-CZ" dirty="0"/>
              <a:t>Nástroj </a:t>
            </a:r>
            <a:r>
              <a:rPr lang="cs-CZ" b="1" dirty="0"/>
              <a:t>Ruční režim </a:t>
            </a:r>
            <a:r>
              <a:rPr lang="cs-CZ" dirty="0"/>
              <a:t>slouží k vytváření křivek podobným způsobem, jako kdybychom kreslili čáru od ruky. </a:t>
            </a:r>
          </a:p>
          <a:p>
            <a:r>
              <a:rPr lang="cs-CZ" dirty="0"/>
              <a:t>Kreslit můžeme křivky libovolných tvarů nebo přímkové úseky a to dokonce i pod konkrétním úhlem.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645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24744"/>
            <a:ext cx="6777037" cy="3508375"/>
          </a:xfrm>
        </p:spPr>
        <p:txBody>
          <a:bodyPr/>
          <a:lstStyle/>
          <a:p>
            <a:r>
              <a:rPr lang="cs-CZ" dirty="0"/>
              <a:t>Každá křivka se skládá z uzlových bodů a tzv. řídících bodů (uzly a řídící body se samozřejmě nebudou tisknout). Pomocí těchto prvků můžeme křivku dodatečně tvarovat a upravovat.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92"/>
          <a:stretch/>
        </p:blipFill>
        <p:spPr>
          <a:xfrm>
            <a:off x="1619672" y="3140967"/>
            <a:ext cx="4330234" cy="269431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96136" y="508518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 – Ruční režim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929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92696"/>
            <a:ext cx="7024687" cy="1143000"/>
          </a:xfrm>
        </p:spPr>
        <p:txBody>
          <a:bodyPr/>
          <a:lstStyle/>
          <a:p>
            <a:r>
              <a:rPr lang="cs-CZ" dirty="0" smtClean="0"/>
              <a:t>Ruční režim a 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8840"/>
            <a:ext cx="6777037" cy="3508375"/>
          </a:xfrm>
        </p:spPr>
        <p:txBody>
          <a:bodyPr/>
          <a:lstStyle/>
          <a:p>
            <a:r>
              <a:rPr lang="cs-CZ" dirty="0"/>
              <a:t>Klikneme na nástroj ruční režim obr. </a:t>
            </a:r>
            <a:r>
              <a:rPr lang="cs-CZ" dirty="0" smtClean="0"/>
              <a:t>5 </a:t>
            </a:r>
            <a:r>
              <a:rPr lang="cs-CZ" dirty="0"/>
              <a:t>nakreslíme libovolnou křivku. Poté klikneme na nástroj tvar obr</a:t>
            </a:r>
            <a:r>
              <a:rPr lang="cs-CZ" dirty="0" smtClean="0"/>
              <a:t>. 6 </a:t>
            </a:r>
            <a:r>
              <a:rPr lang="cs-CZ" dirty="0"/>
              <a:t>a svoji křivku můžeme vytvarovat dle potřeby.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3" y="3645024"/>
            <a:ext cx="1020913" cy="7920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912" y="4653136"/>
            <a:ext cx="790804" cy="108012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68576" y="5008332"/>
            <a:ext cx="14505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Ikona tvar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68576" y="4041068"/>
            <a:ext cx="19539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Ikona ruční režim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14289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Kreslení přímých úseků 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Pokud chceme nakreslit přímý úsek stačí, po aktivaci nástroje Ruční režim </a:t>
            </a:r>
            <a:r>
              <a:rPr lang="cs-CZ" dirty="0" smtClean="0"/>
              <a:t>obr. 5,</a:t>
            </a:r>
            <a:r>
              <a:rPr lang="cs-CZ" b="1" dirty="0" smtClean="0"/>
              <a:t> </a:t>
            </a:r>
            <a:r>
              <a:rPr lang="cs-CZ" dirty="0"/>
              <a:t>umístit kurzor na místo, kde chcete mít počátek přímky, klepnout myší a přemístit kurzor na další místo a opět klepnout.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062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Navazování křivek 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88840"/>
            <a:ext cx="6777037" cy="3843635"/>
          </a:xfrm>
        </p:spPr>
        <p:txBody>
          <a:bodyPr/>
          <a:lstStyle/>
          <a:p>
            <a:r>
              <a:rPr lang="cs-CZ" dirty="0"/>
              <a:t>Křivky můžeme také tímto nástrojem spojovat, resp. navázat na jiný již nakreslený úsek. </a:t>
            </a:r>
            <a:endParaRPr lang="cs-CZ" dirty="0" smtClean="0"/>
          </a:p>
          <a:p>
            <a:r>
              <a:rPr lang="cs-CZ" dirty="0" smtClean="0"/>
              <a:t>Stačí </a:t>
            </a:r>
            <a:r>
              <a:rPr lang="cs-CZ" dirty="0"/>
              <a:t>pouze nástrojem Ruční režim</a:t>
            </a:r>
            <a:r>
              <a:rPr lang="cs-CZ" b="1" dirty="0"/>
              <a:t> </a:t>
            </a:r>
            <a:r>
              <a:rPr lang="cs-CZ" dirty="0"/>
              <a:t>(</a:t>
            </a:r>
            <a:r>
              <a:rPr lang="cs-CZ" dirty="0" smtClean="0"/>
              <a:t>obr. 5)  </a:t>
            </a:r>
            <a:r>
              <a:rPr lang="cs-CZ" dirty="0"/>
              <a:t>přiblížit dostatečně blízko k jednomu z koncových bodů původní křivky. </a:t>
            </a:r>
            <a:endParaRPr lang="cs-CZ" dirty="0" smtClean="0"/>
          </a:p>
          <a:p>
            <a:r>
              <a:rPr lang="cs-CZ" dirty="0" smtClean="0"/>
              <a:t>Kurzor </a:t>
            </a:r>
            <a:r>
              <a:rPr lang="cs-CZ" dirty="0"/>
              <a:t>nám změní tvar a indikuje možnost spojení. </a:t>
            </a:r>
            <a:endParaRPr lang="cs-CZ" dirty="0" smtClean="0"/>
          </a:p>
          <a:p>
            <a:r>
              <a:rPr lang="cs-CZ" dirty="0" smtClean="0"/>
              <a:t>Klepnutím </a:t>
            </a:r>
            <a:r>
              <a:rPr lang="cs-CZ" dirty="0"/>
              <a:t>myši pak na křivku navážeme a můžeme dále pokračovat.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539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Archiv autora – IKT105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 – IKT97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– Archiv autora – IKT98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– Archiv autora – IKT99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– Archiv autora – IKT100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Obr.6 – Archiv autora – IKT101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3960</TotalTime>
  <Words>518</Words>
  <Application>Microsoft Office PowerPoint</Application>
  <PresentationFormat>Předvádění na obrazovce (4:3)</PresentationFormat>
  <Paragraphs>66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Výukový materiál</vt:lpstr>
      <vt:lpstr>Prezentace aplikace PowerPoint</vt:lpstr>
      <vt:lpstr>Spuštění programu</vt:lpstr>
      <vt:lpstr>Prezentace aplikace PowerPoint</vt:lpstr>
      <vt:lpstr>Prezentace aplikace PowerPoint</vt:lpstr>
      <vt:lpstr>Ukládání obrázků </vt:lpstr>
      <vt:lpstr>Prezentace aplikace PowerPoint</vt:lpstr>
      <vt:lpstr>Nástroj Ruční režim </vt:lpstr>
      <vt:lpstr>Prezentace aplikace PowerPoint</vt:lpstr>
      <vt:lpstr>Ruční režim a tvar</vt:lpstr>
      <vt:lpstr>Kreslení přímých úseků  </vt:lpstr>
      <vt:lpstr>Navazování křivek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218</cp:revision>
  <dcterms:created xsi:type="dcterms:W3CDTF">2011-04-17T19:50:20Z</dcterms:created>
  <dcterms:modified xsi:type="dcterms:W3CDTF">2013-02-28T19:50:15Z</dcterms:modified>
</cp:coreProperties>
</file>