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4A38C-D3EE-46A7-B7FB-F30325C80FB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2B19E-D255-440A-92C2-0A73CA4AFD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214291"/>
            <a:ext cx="4286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VY_32_INOVACE_PR4.07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Autor: Tereza Zástřešková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Datum vytvoření: srpen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Ročník: 4.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Vzdělávací oblast: Člověk a jeho svět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Vzdělávací obor: Přírodověda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Tematický okruh: Měření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Téma: Veličiny - délka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obrázek 1" descr="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572140"/>
            <a:ext cx="4267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měření používáme různé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měřící přístroje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Měříme vždy určitou velikost – hovoříme tedy o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veličinách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celém světě se užívá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soustava jednotek (SI)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pevně stanovuje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jednotky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všechny veličiny.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Délku měříme různými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délkovými měřidly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spojit s obrázky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Krejčovský metr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Tesařský skládací metr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Kovové pásmo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Plastové pravítko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Trojúhelník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Tereza\Local Settings\Temporary Internet Files\Content.IE5\47HKIOO8\MC90043384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5572116"/>
            <a:ext cx="1285884" cy="1285884"/>
          </a:xfrm>
          <a:prstGeom prst="rect">
            <a:avLst/>
          </a:prstGeom>
          <a:noFill/>
        </p:spPr>
      </p:pic>
      <p:pic>
        <p:nvPicPr>
          <p:cNvPr id="1027" name="Picture 3" descr="C:\Documents and Settings\Tereza\Local Settings\Temporary Internet Files\Content.IE5\RDEQJIN6\MC9002960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214554"/>
            <a:ext cx="1754020" cy="1330153"/>
          </a:xfrm>
          <a:prstGeom prst="rect">
            <a:avLst/>
          </a:prstGeom>
          <a:noFill/>
        </p:spPr>
      </p:pic>
      <p:pic>
        <p:nvPicPr>
          <p:cNvPr id="1029" name="Picture 5" descr="C:\Documents and Settings\Tereza\Local Settings\Temporary Internet Files\Content.IE5\B9S80AB4\MC90039130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2786058"/>
            <a:ext cx="1423610" cy="1164259"/>
          </a:xfrm>
          <a:prstGeom prst="rect">
            <a:avLst/>
          </a:prstGeom>
          <a:noFill/>
        </p:spPr>
      </p:pic>
      <p:pic>
        <p:nvPicPr>
          <p:cNvPr id="1030" name="Picture 6" descr="C:\Documents and Settings\Tereza\Local Settings\Temporary Internet Files\Content.IE5\E3T6HR1O\MC90029092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5000636"/>
            <a:ext cx="1692998" cy="1665838"/>
          </a:xfrm>
          <a:prstGeom prst="rect">
            <a:avLst/>
          </a:prstGeom>
          <a:noFill/>
        </p:spPr>
      </p:pic>
      <p:pic>
        <p:nvPicPr>
          <p:cNvPr id="1031" name="Picture 7" descr="C:\Documents and Settings\Tereza\Local Settings\Temporary Internet Files\Content.IE5\48FBXZ0A\MC90033096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4000504"/>
            <a:ext cx="1816729" cy="1092451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 rot="16200000" flipH="1">
            <a:off x="2357422" y="3786190"/>
            <a:ext cx="3000396" cy="1714512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3643306" y="3000372"/>
            <a:ext cx="2071702" cy="571504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3000364" y="3357562"/>
            <a:ext cx="4857784" cy="928694"/>
          </a:xfrm>
          <a:prstGeom prst="line">
            <a:avLst/>
          </a:prstGeom>
          <a:ln w="2222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286116" y="4857760"/>
            <a:ext cx="3929090" cy="100013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endCxn id="1031" idx="1"/>
          </p:cNvCxnSpPr>
          <p:nvPr/>
        </p:nvCxnSpPr>
        <p:spPr>
          <a:xfrm flipV="1">
            <a:off x="2357422" y="4546730"/>
            <a:ext cx="2714644" cy="102541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jednotky délky je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 metr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(1m).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Znáte i další jednotky délky z hodin matematiky? 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Milimetr (mm)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Centimetr (cm)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Decimetr (dm)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Kilometr (km)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Tereza\Local Settings\Temporary Internet Files\Content.IE5\E3T6HR1O\MC9003252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714620"/>
            <a:ext cx="3838329" cy="3666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Vztahy mezi jednotkami – Převody jednotek.</a:t>
            </a:r>
          </a:p>
          <a:p>
            <a:pPr>
              <a:buNone/>
            </a:pPr>
            <a:endParaRPr lang="cs-CZ" dirty="0" smtClean="0"/>
          </a:p>
          <a:p>
            <a:r>
              <a:rPr lang="cs-CZ" sz="3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1m = 10 dm                                </a:t>
            </a:r>
            <a:r>
              <a:rPr lang="cs-CZ" sz="3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1dm =  10 cm</a:t>
            </a:r>
          </a:p>
          <a:p>
            <a:endParaRPr lang="cs-CZ" sz="3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1m = 100 cm                              </a:t>
            </a:r>
            <a:r>
              <a:rPr lang="cs-CZ" sz="3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1dm = 100 mm</a:t>
            </a:r>
          </a:p>
          <a:p>
            <a:endParaRPr lang="cs-CZ" sz="3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1m = 1000 mm                          </a:t>
            </a:r>
            <a:r>
              <a:rPr lang="cs-CZ" sz="3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cm = 10 mm </a:t>
            </a:r>
          </a:p>
          <a:p>
            <a:endParaRPr lang="cs-CZ" sz="3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km = 1000 m </a:t>
            </a: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PŘEVODY JEDNOTEK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329246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Najdi správné výsledky:</a:t>
            </a: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m =           cm                                   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km =          m                                    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cm =          mm                                 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cm =        m                                  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 mm =     m                                 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cm =        dm                                   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00826" y="1785926"/>
            <a:ext cx="178595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dirty="0" smtClean="0"/>
              <a:t>                               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m 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m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 m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dm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cm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mm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Všechny obrázky jsou dostupné pod licencí Microsoft </a:t>
            </a:r>
            <a:r>
              <a:rPr lang="cs-CZ" dirty="0" err="1" smtClean="0"/>
              <a:t>Oficce</a:t>
            </a:r>
            <a:r>
              <a:rPr lang="cs-CZ" dirty="0" smtClean="0"/>
              <a:t> 2010 na office.</a:t>
            </a:r>
            <a:r>
              <a:rPr lang="cs-CZ" dirty="0" err="1" smtClean="0"/>
              <a:t>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189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MĚŘENÍ</vt:lpstr>
      <vt:lpstr>DÉLKA</vt:lpstr>
      <vt:lpstr>DÉLKA</vt:lpstr>
      <vt:lpstr>DÉLKA</vt:lpstr>
      <vt:lpstr>PŘEVODY JEDNOTEK </vt:lpstr>
      <vt:lpstr>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Tereza</dc:creator>
  <cp:lastModifiedBy>Korb</cp:lastModifiedBy>
  <cp:revision>8</cp:revision>
  <dcterms:created xsi:type="dcterms:W3CDTF">2012-08-26T21:59:48Z</dcterms:created>
  <dcterms:modified xsi:type="dcterms:W3CDTF">2013-03-11T07:40:32Z</dcterms:modified>
</cp:coreProperties>
</file>