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43954-D49F-4038-AD00-25503F201914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B6D9E-D7AF-49BD-9ADF-4F5C19469D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43954-D49F-4038-AD00-25503F201914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B6D9E-D7AF-49BD-9ADF-4F5C19469D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43954-D49F-4038-AD00-25503F201914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B6D9E-D7AF-49BD-9ADF-4F5C19469D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43954-D49F-4038-AD00-25503F201914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B6D9E-D7AF-49BD-9ADF-4F5C19469D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43954-D49F-4038-AD00-25503F201914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B6D9E-D7AF-49BD-9ADF-4F5C19469D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43954-D49F-4038-AD00-25503F201914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B6D9E-D7AF-49BD-9ADF-4F5C19469D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43954-D49F-4038-AD00-25503F201914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B6D9E-D7AF-49BD-9ADF-4F5C19469D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43954-D49F-4038-AD00-25503F201914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B6D9E-D7AF-49BD-9ADF-4F5C19469D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43954-D49F-4038-AD00-25503F201914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B6D9E-D7AF-49BD-9ADF-4F5C19469D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43954-D49F-4038-AD00-25503F201914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B6D9E-D7AF-49BD-9ADF-4F5C19469D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43954-D49F-4038-AD00-25503F201914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B6D9E-D7AF-49BD-9ADF-4F5C19469D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443954-D49F-4038-AD00-25503F201914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3B6D9E-D7AF-49BD-9ADF-4F5C19469D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58" y="285728"/>
            <a:ext cx="4572000" cy="507831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VY_32_INOVACE_PR4.08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Autor: Tereza Zástřešková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Datum vytvoření: srpen 2012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Ročník: 4.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Vzdělávací oblast: Člověk a jeho svět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Vzdělávací obor: Přírodověda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Tematický okruh: Měření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 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Téma: Veličiny - čas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5" name="obrázek 1" descr="Logolink_horizontal_zaklad_RGB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572140"/>
            <a:ext cx="4267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měření používáme různé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měřící přístroje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Měříme vždy určitou velikost – hovoříme tedy o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veličinách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celém světě se užívá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Mezinárodní soustava jednotek (SI)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která pevně stanovuje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jednotky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všechny veličiny.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85860"/>
            <a:ext cx="8229600" cy="4525963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Měřidlem času jsou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hodiny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Dokážeš nějaké hodiny pojmenovat?</a:t>
            </a: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Tereza\Local Settings\Temporary Internet Files\Content.IE5\B9S80AB4\MC90044146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857496"/>
            <a:ext cx="1500198" cy="150019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714612" y="2714620"/>
            <a:ext cx="392909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Nástěnné hodiny</a:t>
            </a:r>
          </a:p>
          <a:p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hodiny</a:t>
            </a:r>
          </a:p>
          <a:p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Stopky</a:t>
            </a:r>
          </a:p>
          <a:p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Přesýpací hodiny</a:t>
            </a:r>
          </a:p>
          <a:p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Kapesní hodiny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Documents and Settings\Tereza\Local Settings\Temporary Internet Files\Content.IE5\3V2SV8ND\MC90019888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2571744"/>
            <a:ext cx="1414917" cy="1357322"/>
          </a:xfrm>
          <a:prstGeom prst="rect">
            <a:avLst/>
          </a:prstGeom>
          <a:noFill/>
        </p:spPr>
      </p:pic>
      <p:pic>
        <p:nvPicPr>
          <p:cNvPr id="1029" name="Picture 5" descr="C:\Documents and Settings\Tereza\Local Settings\Temporary Internet Files\Content.IE5\BEN24Z27\MC90038974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4714884"/>
            <a:ext cx="1143008" cy="1258515"/>
          </a:xfrm>
          <a:prstGeom prst="rect">
            <a:avLst/>
          </a:prstGeom>
          <a:noFill/>
        </p:spPr>
      </p:pic>
      <p:pic>
        <p:nvPicPr>
          <p:cNvPr id="1035" name="Picture 11" descr="C:\Documents and Settings\Tereza\Local Settings\Temporary Internet Files\Content.IE5\E3T6HR1O\MC90031209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786710" y="4643446"/>
            <a:ext cx="763567" cy="1351594"/>
          </a:xfrm>
          <a:prstGeom prst="rect">
            <a:avLst/>
          </a:prstGeom>
          <a:noFill/>
        </p:spPr>
      </p:pic>
      <p:cxnSp>
        <p:nvCxnSpPr>
          <p:cNvPr id="17" name="Přímá spojovací čára 16"/>
          <p:cNvCxnSpPr/>
          <p:nvPr/>
        </p:nvCxnSpPr>
        <p:spPr>
          <a:xfrm flipV="1">
            <a:off x="1643042" y="2928934"/>
            <a:ext cx="1143008" cy="35719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5214942" y="3429000"/>
            <a:ext cx="1428760" cy="428628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7" name="Picture 13" descr="C:\Documents and Settings\Tereza\Local Settings\Temporary Internet Files\Content.IE5\RDEQJIN6\MC90023388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86446" y="4214818"/>
            <a:ext cx="1071570" cy="1136680"/>
          </a:xfrm>
          <a:prstGeom prst="rect">
            <a:avLst/>
          </a:prstGeom>
          <a:noFill/>
        </p:spPr>
      </p:pic>
      <p:cxnSp>
        <p:nvCxnSpPr>
          <p:cNvPr id="25" name="Přímá spojovací čára 24"/>
          <p:cNvCxnSpPr/>
          <p:nvPr/>
        </p:nvCxnSpPr>
        <p:spPr>
          <a:xfrm rot="5400000" flipH="1" flipV="1">
            <a:off x="5000628" y="5429264"/>
            <a:ext cx="1071570" cy="928694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6" idx="1"/>
          </p:cNvCxnSpPr>
          <p:nvPr/>
        </p:nvCxnSpPr>
        <p:spPr>
          <a:xfrm rot="10800000" flipV="1">
            <a:off x="1928794" y="4699778"/>
            <a:ext cx="785818" cy="586609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V="1">
            <a:off x="5286380" y="5500702"/>
            <a:ext cx="2500330" cy="214314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5963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 měříme v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hodinách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(h),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minutách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(min) a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sekundách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(s).</a:t>
            </a:r>
          </a:p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h = 60 min                             </a:t>
            </a: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min = 60 s</a:t>
            </a:r>
          </a:p>
          <a:p>
            <a:pPr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h = 3600 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357686" y="2928934"/>
            <a:ext cx="36433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vyučovací hodina = ?  </a:t>
            </a:r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29256" y="3429000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 45 min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1" name="Picture 7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3857628"/>
            <a:ext cx="1357322" cy="22272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 měříme také na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dny, týdny, měsíce a roky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Toto členění znázorňuje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kalendář.</a:t>
            </a:r>
          </a:p>
          <a:p>
            <a:r>
              <a:rPr lang="cs-CZ" dirty="0" smtClean="0"/>
              <a:t>Znáš některé údaje z kalendáře?</a:t>
            </a:r>
            <a:r>
              <a:rPr lang="cs-CZ" dirty="0"/>
              <a:t> </a:t>
            </a:r>
            <a:r>
              <a:rPr lang="cs-CZ" dirty="0" smtClean="0"/>
              <a:t>Spoj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rok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rok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Únor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týden</a:t>
            </a:r>
          </a:p>
        </p:txBody>
      </p:sp>
      <p:pic>
        <p:nvPicPr>
          <p:cNvPr id="2050" name="Picture 2" descr="C:\Documents and Settings\Tereza\Local Settings\Temporary Internet Files\Content.IE5\U9J3Q9IG\MC90043266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3571876"/>
            <a:ext cx="1714500" cy="17145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857620" y="3071810"/>
            <a:ext cx="350046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dní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52 týdnů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365 dní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 (29) dní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428728" y="3571876"/>
            <a:ext cx="2428892" cy="64294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500166" y="4286256"/>
            <a:ext cx="2357454" cy="71438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428728" y="5000636"/>
            <a:ext cx="2428892" cy="71438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1750199" y="3679033"/>
            <a:ext cx="2286016" cy="192882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Seřaď tyto časové údaje od nejmenšího po největší:</a:t>
            </a:r>
          </a:p>
          <a:p>
            <a:pPr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min, 300 s, 1 d, 1 rok, 2 týdny, 8 h, 3 600 s, 2 h</a:t>
            </a:r>
          </a:p>
          <a:p>
            <a:pPr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rok, 2 týdny, 1 d, 8 h, 2 h, 3600 s, 20 min, 300 s</a:t>
            </a:r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stejné časové údaje, pouze jinak vyjádřené: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min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 s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d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týden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květen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71934" y="2714620"/>
            <a:ext cx="228601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min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168 h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 s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31 d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 h</a:t>
            </a:r>
          </a:p>
          <a:p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785918" y="2928934"/>
            <a:ext cx="2357454" cy="114300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1857356" y="3071810"/>
            <a:ext cx="2214578" cy="50006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500166" y="4071942"/>
            <a:ext cx="2643206" cy="107157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2071670" y="4714884"/>
            <a:ext cx="2000264" cy="57150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2143108" y="3571876"/>
            <a:ext cx="2000264" cy="114300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obrázky jsou dostupné pod licencí Microsoft </a:t>
            </a:r>
            <a:r>
              <a:rPr lang="cs-CZ" dirty="0" err="1" smtClean="0"/>
              <a:t>Oficce</a:t>
            </a:r>
            <a:r>
              <a:rPr lang="cs-CZ" dirty="0" smtClean="0"/>
              <a:t> 2010 na office.</a:t>
            </a:r>
            <a:r>
              <a:rPr lang="cs-CZ" dirty="0" err="1" smtClean="0"/>
              <a:t>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213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MĚŘENÍ</vt:lpstr>
      <vt:lpstr>ČAS</vt:lpstr>
      <vt:lpstr>ČAS</vt:lpstr>
      <vt:lpstr>ČAS</vt:lpstr>
      <vt:lpstr>ČAS</vt:lpstr>
      <vt:lpstr>ČAS</vt:lpstr>
      <vt:lpstr>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Tereza</dc:creator>
  <cp:lastModifiedBy>Korb</cp:lastModifiedBy>
  <cp:revision>16</cp:revision>
  <dcterms:created xsi:type="dcterms:W3CDTF">2012-08-28T19:02:34Z</dcterms:created>
  <dcterms:modified xsi:type="dcterms:W3CDTF">2013-03-11T07:41:46Z</dcterms:modified>
</cp:coreProperties>
</file>