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79529-E73D-4685-BCC9-C0F3D6D46916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9DD80-2BF2-4BE2-A039-DDBDD5B255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BF806-D834-4808-A394-522376A9204F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E2C2F-111E-4604-BE83-C47FF6264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2A6CD-336E-413A-813E-880DDC773565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BD0D48-501D-4276-8964-A1E39EBC5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41506E-661D-41E9-B5C9-6673B4FA4B26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3A0CE-5814-426D-9630-4CE3BFC7F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EF812-24CB-4882-B5B2-49C88A493680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35EF9-7D9B-41B5-AE6D-8F6EB7050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79553-7BBA-49C4-964A-6E172A37CA7F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65D551-E9D8-46F5-B1F2-9328272306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AC2FA-DADC-47D7-9D2A-0A93CC9256CF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47B85-2AC3-4C0F-83E5-5D255BB09A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EBDDB-2213-4704-9B63-07F1AB0E807E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36F4B-85E5-4B4B-BB41-777A356185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3BF52-1E19-4933-B377-18F7E709D12C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5D568-7D8B-4F64-B535-DC8BB94AB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A65A9-5E29-4E3D-8BA1-19A24CB08FDE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D78E8-E994-4FE8-AD88-FE02C7C574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55032-38DE-4A17-97A9-DCF29FEA7BF5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FE651-983A-4F21-B9EE-C201E284B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48000">
              <a:schemeClr val="accent5">
                <a:lumMod val="20000"/>
                <a:lumOff val="80000"/>
              </a:schemeClr>
            </a:gs>
            <a:gs pos="79000">
              <a:srgbClr val="0087E6">
                <a:alpha val="50000"/>
              </a:srgbClr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7ACB9F1-CE04-4C3C-9694-FAD1B06D0BE1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D982AF3-01A7-466D-8934-B4D563022D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44000">
              <a:schemeClr val="accent5">
                <a:lumMod val="20000"/>
                <a:lumOff val="80000"/>
              </a:schemeClr>
            </a:gs>
            <a:gs pos="79000">
              <a:srgbClr val="0087E6">
                <a:alpha val="50000"/>
              </a:srgbClr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Microsoft Office 2010</a:t>
            </a:r>
            <a:endParaRPr lang="cs-CZ" sz="2400" b="1" dirty="0">
              <a:solidFill>
                <a:srgbClr val="1F497D"/>
              </a:solidFill>
              <a:latin typeface="Calibri" pitchFamily="34" charset="0"/>
              <a:ea typeface="Times New Roman" pitchFamily="18" charset="0"/>
              <a:cs typeface="Arial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Anotace: Výklad nového učiva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Autor: Iveta </a:t>
            </a:r>
            <a:r>
              <a:rPr lang="cs-CZ" sz="2000" dirty="0" err="1">
                <a:ea typeface="Times New Roman" pitchFamily="18" charset="0"/>
                <a:cs typeface="Arial" charset="0"/>
              </a:rPr>
              <a:t>Paste</a:t>
            </a:r>
            <a:r>
              <a:rPr lang="cs-CZ" sz="2000" dirty="0" err="1">
                <a:cs typeface="Arial" charset="0"/>
              </a:rPr>
              <a:t>rň</a:t>
            </a:r>
            <a:r>
              <a:rPr lang="cs-CZ" sz="2000" dirty="0" err="1">
                <a:cs typeface="Times New Roman" pitchFamily="18" charset="0"/>
              </a:rPr>
              <a:t>áková</a:t>
            </a:r>
            <a:r>
              <a:rPr lang="cs-CZ" sz="2000" dirty="0">
                <a:cs typeface="Times New Roman" pitchFamily="18" charset="0"/>
              </a:rPr>
              <a:t>, 2013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výuce: </a:t>
            </a:r>
            <a:r>
              <a:rPr lang="cs-CZ" sz="2000" dirty="0" smtClean="0">
                <a:cs typeface="Times New Roman" pitchFamily="18" charset="0"/>
              </a:rPr>
              <a:t>28.1.2013,  </a:t>
            </a:r>
            <a:r>
              <a:rPr lang="cs-CZ" sz="2000" dirty="0">
                <a:cs typeface="Times New Roman" pitchFamily="18" charset="0"/>
              </a:rPr>
              <a:t>4.t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oblast: Zpracování a vyu</a:t>
            </a:r>
            <a:r>
              <a:rPr lang="cs-CZ" sz="2000" dirty="0">
                <a:cs typeface="Arial" charset="0"/>
              </a:rPr>
              <a:t>ž</a:t>
            </a:r>
            <a:r>
              <a:rPr lang="cs-CZ" sz="2000" dirty="0">
                <a:cs typeface="Times New Roman" pitchFamily="18" charset="0"/>
              </a:rPr>
              <a:t>ití informací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Arial" charset="0"/>
              </a:rPr>
              <a:t>Čí</a:t>
            </a:r>
            <a:r>
              <a:rPr lang="cs-CZ" sz="2000" dirty="0">
                <a:cs typeface="Times New Roman" pitchFamily="18" charset="0"/>
              </a:rPr>
              <a:t>slo materiálu: VY_32_INOVACE_05_ICT II.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Microsoft Office 2010</a:t>
            </a:r>
            <a:endParaRPr lang="cs-CZ" smtClean="0">
              <a:ea typeface="Times New Roman" pitchFamily="18" charset="0"/>
              <a:cs typeface="Arial" charset="0"/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23850" y="981075"/>
            <a:ext cx="4032250" cy="58769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4000" smtClean="0"/>
              <a:t>Kancelářský balík obsahující několik programů </a:t>
            </a:r>
            <a:br>
              <a:rPr lang="cs-CZ" sz="4000" smtClean="0"/>
            </a:br>
            <a:r>
              <a:rPr lang="cs-CZ" sz="4000" smtClean="0">
                <a:solidFill>
                  <a:srgbClr val="0000FF"/>
                </a:solidFill>
              </a:rPr>
              <a:t>Exel </a:t>
            </a:r>
            <a:br>
              <a:rPr lang="cs-CZ" sz="4000" smtClean="0">
                <a:solidFill>
                  <a:srgbClr val="0000FF"/>
                </a:solidFill>
              </a:rPr>
            </a:br>
            <a:r>
              <a:rPr lang="cs-CZ" sz="4000" smtClean="0">
                <a:solidFill>
                  <a:srgbClr val="0000FF"/>
                </a:solidFill>
              </a:rPr>
              <a:t>OneNote</a:t>
            </a:r>
            <a:br>
              <a:rPr lang="cs-CZ" sz="4000" smtClean="0">
                <a:solidFill>
                  <a:srgbClr val="0000FF"/>
                </a:solidFill>
              </a:rPr>
            </a:br>
            <a:r>
              <a:rPr lang="cs-CZ" sz="4000" smtClean="0">
                <a:solidFill>
                  <a:srgbClr val="0000FF"/>
                </a:solidFill>
              </a:rPr>
              <a:t>Outlook</a:t>
            </a:r>
            <a:br>
              <a:rPr lang="cs-CZ" sz="4000" smtClean="0">
                <a:solidFill>
                  <a:srgbClr val="0000FF"/>
                </a:solidFill>
              </a:rPr>
            </a:br>
            <a:r>
              <a:rPr lang="cs-CZ" sz="4000" smtClean="0">
                <a:solidFill>
                  <a:srgbClr val="0000FF"/>
                </a:solidFill>
              </a:rPr>
              <a:t>PowerPoint</a:t>
            </a:r>
            <a:br>
              <a:rPr lang="cs-CZ" sz="4000" smtClean="0">
                <a:solidFill>
                  <a:srgbClr val="0000FF"/>
                </a:solidFill>
              </a:rPr>
            </a:br>
            <a:r>
              <a:rPr lang="cs-CZ" sz="4000" smtClean="0">
                <a:solidFill>
                  <a:srgbClr val="0000FF"/>
                </a:solidFill>
              </a:rPr>
              <a:t>Publisher</a:t>
            </a:r>
            <a:br>
              <a:rPr lang="cs-CZ" sz="4000" smtClean="0">
                <a:solidFill>
                  <a:srgbClr val="0000FF"/>
                </a:solidFill>
              </a:rPr>
            </a:br>
            <a:r>
              <a:rPr lang="cs-CZ" sz="4000" smtClean="0">
                <a:solidFill>
                  <a:srgbClr val="0000FF"/>
                </a:solidFill>
              </a:rPr>
              <a:t>Word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 t="58562" r="80814"/>
          <a:stretch>
            <a:fillRect/>
          </a:stretch>
        </p:blipFill>
        <p:spPr bwMode="auto">
          <a:xfrm>
            <a:off x="4427538" y="1196975"/>
            <a:ext cx="4513262" cy="548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250825" y="115888"/>
            <a:ext cx="6564313" cy="7794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FF"/>
                </a:solidFill>
              </a:rPr>
              <a:t>Microsoft</a:t>
            </a:r>
            <a:r>
              <a:rPr lang="cs-CZ" b="1" smtClean="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</a:t>
            </a:r>
            <a:r>
              <a:rPr lang="cs-CZ" b="1" smtClean="0">
                <a:solidFill>
                  <a:srgbClr val="0000FF"/>
                </a:solidFill>
              </a:rPr>
              <a:t>Excel</a:t>
            </a:r>
            <a:endParaRPr lang="cs-CZ" b="1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1835150" y="976313"/>
            <a:ext cx="3756025" cy="696912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cs-CZ" sz="3600" smtClean="0"/>
              <a:t>Tabulkový editor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 l="65443" t="25262" r="28514" b="59689"/>
          <a:stretch>
            <a:fillRect/>
          </a:stretch>
        </p:blipFill>
        <p:spPr bwMode="auto">
          <a:xfrm>
            <a:off x="6842125" y="196850"/>
            <a:ext cx="1743075" cy="243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/>
          <a:srcRect l="18741" t="9721" r="37196" b="22350"/>
          <a:stretch>
            <a:fillRect/>
          </a:stretch>
        </p:blipFill>
        <p:spPr bwMode="auto">
          <a:xfrm>
            <a:off x="468313" y="1700213"/>
            <a:ext cx="5732462" cy="497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Obdélník 3"/>
          <p:cNvSpPr>
            <a:spLocks noChangeArrowheads="1"/>
          </p:cNvSpPr>
          <p:nvPr/>
        </p:nvSpPr>
        <p:spPr bwMode="auto">
          <a:xfrm>
            <a:off x="6294438" y="2757488"/>
            <a:ext cx="2836862" cy="396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umožňuje vytvářet tabulky, grafy, formuláře a jednoduché databáze.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43588" cy="8509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FF"/>
                </a:solidFill>
              </a:rPr>
              <a:t>Microsoft OneNote</a:t>
            </a:r>
            <a:endParaRPr lang="cs-CZ" b="1" smtClean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64848" t="10715" r="28477" b="73373"/>
          <a:stretch>
            <a:fillRect/>
          </a:stretch>
        </p:blipFill>
        <p:spPr>
          <a:xfrm>
            <a:off x="7092950" y="260350"/>
            <a:ext cx="1731963" cy="2322513"/>
          </a:xfrm>
        </p:spPr>
      </p:pic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/>
          <a:srcRect l="18102" t="5357" r="24480" b="18941"/>
          <a:stretch>
            <a:fillRect/>
          </a:stretch>
        </p:blipFill>
        <p:spPr bwMode="auto">
          <a:xfrm>
            <a:off x="179388" y="1989138"/>
            <a:ext cx="6037262" cy="4475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Zástupný symbol pro obsah 2"/>
          <p:cNvSpPr txBox="1">
            <a:spLocks/>
          </p:cNvSpPr>
          <p:nvPr/>
        </p:nvSpPr>
        <p:spPr bwMode="auto">
          <a:xfrm>
            <a:off x="1547813" y="1065213"/>
            <a:ext cx="3754437" cy="69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600">
                <a:latin typeface="Calibri" pitchFamily="34" charset="0"/>
              </a:rPr>
              <a:t>Poznámkový sešit</a:t>
            </a: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6216650" y="2784475"/>
            <a:ext cx="292735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umožňuje shromažďovat, organizovat, vyhledávat a sdílet poznámky a informace.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78625" cy="11430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FF"/>
                </a:solidFill>
              </a:rPr>
              <a:t>Microsoft Outlook</a:t>
            </a:r>
            <a:endParaRPr lang="cs-CZ" b="1" smtClean="0"/>
          </a:p>
        </p:txBody>
      </p:sp>
      <p:sp>
        <p:nvSpPr>
          <p:cNvPr id="17410" name="Obdélník 4"/>
          <p:cNvSpPr>
            <a:spLocks noChangeArrowheads="1"/>
          </p:cNvSpPr>
          <p:nvPr/>
        </p:nvSpPr>
        <p:spPr bwMode="auto">
          <a:xfrm>
            <a:off x="107950" y="1268413"/>
            <a:ext cx="3078163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určen pro správu a organizování e-mailových zpráv, kalendářů, kontaktů, úkolů a poznámek.</a:t>
            </a: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/>
          <a:srcRect l="11241" r="36478" b="8049"/>
          <a:stretch>
            <a:fillRect/>
          </a:stretch>
        </p:blipFill>
        <p:spPr bwMode="auto">
          <a:xfrm>
            <a:off x="3128963" y="2085975"/>
            <a:ext cx="4827587" cy="477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 l="70966" t="12328" r="22472" b="73752"/>
          <a:stretch>
            <a:fillRect/>
          </a:stretch>
        </p:blipFill>
        <p:spPr>
          <a:xfrm>
            <a:off x="7380288" y="115888"/>
            <a:ext cx="1574800" cy="18780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07188" cy="11430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FF"/>
                </a:solidFill>
              </a:rPr>
              <a:t>Microsoft PowerPoint</a:t>
            </a:r>
            <a:endParaRPr lang="cs-CZ" b="1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07950" y="1600200"/>
            <a:ext cx="3311525" cy="44926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3600" smtClean="0"/>
              <a:t>umožňuje vytvářet profesionální prezentace obsahující text, grafické prvky, tabulky, grafy, animace i efekty.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 l="71188" t="26247" r="22472" b="60535"/>
          <a:stretch>
            <a:fillRect/>
          </a:stretch>
        </p:blipFill>
        <p:spPr bwMode="auto">
          <a:xfrm>
            <a:off x="7127875" y="188913"/>
            <a:ext cx="1836738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3"/>
          <a:srcRect l="26195" t="5357" r="17674" b="8144"/>
          <a:stretch>
            <a:fillRect/>
          </a:stretch>
        </p:blipFill>
        <p:spPr bwMode="auto">
          <a:xfrm>
            <a:off x="3348038" y="2336800"/>
            <a:ext cx="5000625" cy="433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6562725" cy="11430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FF"/>
                </a:solidFill>
              </a:rPr>
              <a:t>Microsoft Publisher</a:t>
            </a:r>
            <a:endParaRPr lang="cs-CZ" b="1" smtClean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71082" t="39507" r="22472" b="44643"/>
          <a:stretch>
            <a:fillRect/>
          </a:stretch>
        </p:blipFill>
        <p:spPr>
          <a:xfrm>
            <a:off x="7235825" y="157163"/>
            <a:ext cx="1503363" cy="2078037"/>
          </a:xfrm>
        </p:spPr>
      </p:pic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/>
          <a:srcRect l="32127" t="10516" r="14774" b="20438"/>
          <a:stretch>
            <a:fillRect/>
          </a:stretch>
        </p:blipFill>
        <p:spPr bwMode="auto">
          <a:xfrm>
            <a:off x="2276475" y="2244725"/>
            <a:ext cx="6265863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Obdélník 4"/>
          <p:cNvSpPr>
            <a:spLocks noChangeArrowheads="1"/>
          </p:cNvSpPr>
          <p:nvPr/>
        </p:nvSpPr>
        <p:spPr bwMode="auto">
          <a:xfrm>
            <a:off x="23813" y="1773238"/>
            <a:ext cx="256222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umožňuje vytvářet a upravovat bulletiny, brožury, letáky a webové stránky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78625" cy="96361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FF"/>
                </a:solidFill>
              </a:rPr>
              <a:t>Microsoft Word</a:t>
            </a:r>
            <a:endParaRPr lang="cs-CZ" b="1" smtClean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65680" t="39507" r="28595" b="46967"/>
          <a:stretch>
            <a:fillRect/>
          </a:stretch>
        </p:blipFill>
        <p:spPr>
          <a:xfrm>
            <a:off x="7451725" y="90488"/>
            <a:ext cx="1538288" cy="2043112"/>
          </a:xfrm>
        </p:spPr>
      </p:pic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/>
          <a:srcRect l="31905" t="4564" r="20909" b="17062"/>
          <a:stretch>
            <a:fillRect/>
          </a:stretch>
        </p:blipFill>
        <p:spPr bwMode="auto">
          <a:xfrm>
            <a:off x="3621088" y="2087563"/>
            <a:ext cx="4983162" cy="465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Obdélník 4"/>
          <p:cNvSpPr>
            <a:spLocks noChangeArrowheads="1"/>
          </p:cNvSpPr>
          <p:nvPr/>
        </p:nvSpPr>
        <p:spPr bwMode="auto">
          <a:xfrm>
            <a:off x="0" y="2124075"/>
            <a:ext cx="34925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vhodný pro práci s krátkými i dlouhými dokumenty a také k přípravě velkého množství korespondence.</a:t>
            </a:r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2339975" y="1238250"/>
            <a:ext cx="3032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Textový editor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3"/>
          <p:cNvSpPr>
            <a:spLocks noChangeArrowheads="1"/>
          </p:cNvSpPr>
          <p:nvPr/>
        </p:nvSpPr>
        <p:spPr bwMode="auto">
          <a:xfrm>
            <a:off x="827088" y="260350"/>
            <a:ext cx="77771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Použité zdroje:	 </a:t>
            </a:r>
            <a:r>
              <a:rPr lang="cs-CZ" sz="2000">
                <a:solidFill>
                  <a:srgbClr val="000000"/>
                </a:solidFill>
              </a:rPr>
              <a:t>P</a:t>
            </a:r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rint screen ze systému Windows 7 </a:t>
            </a:r>
            <a:br>
              <a:rPr lang="cs-CZ" sz="2000">
                <a:solidFill>
                  <a:srgbClr val="000000"/>
                </a:solidFill>
                <a:latin typeface="Calibri" pitchFamily="34" charset="0"/>
              </a:rPr>
            </a:br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		 programů</a:t>
            </a:r>
            <a:r>
              <a:rPr lang="cs-CZ" sz="20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Microsoft Office 2010</a:t>
            </a:r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164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Microsoft Office 2010</vt:lpstr>
      <vt:lpstr>Microsoft Excel</vt:lpstr>
      <vt:lpstr>Microsoft OneNote</vt:lpstr>
      <vt:lpstr>Microsoft Outlook</vt:lpstr>
      <vt:lpstr>Microsoft PowerPoint</vt:lpstr>
      <vt:lpstr>Microsoft Publisher</vt:lpstr>
      <vt:lpstr>Microsoft Word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Vytvoření</dc:title>
  <dc:creator>pc</dc:creator>
  <cp:lastModifiedBy>Beránková Dagmar</cp:lastModifiedBy>
  <cp:revision>25</cp:revision>
  <dcterms:created xsi:type="dcterms:W3CDTF">2012-03-19T18:38:00Z</dcterms:created>
  <dcterms:modified xsi:type="dcterms:W3CDTF">2013-05-24T13:31:16Z</dcterms:modified>
</cp:coreProperties>
</file>