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64" r:id="rId2"/>
    <p:sldId id="267" r:id="rId3"/>
    <p:sldId id="256" r:id="rId4"/>
    <p:sldId id="258" r:id="rId5"/>
    <p:sldId id="257" r:id="rId6"/>
    <p:sldId id="259" r:id="rId7"/>
    <p:sldId id="260" r:id="rId8"/>
    <p:sldId id="261" r:id="rId9"/>
    <p:sldId id="262" r:id="rId10"/>
    <p:sldId id="263" r:id="rId11"/>
    <p:sldId id="266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1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</a:t>
          </a:r>
          <a:r>
            <a:rPr lang="cs-CZ" sz="2000" baseline="0" dirty="0" smtClean="0">
              <a:solidFill>
                <a:srgbClr val="FF0000"/>
              </a:solidFill>
            </a:rPr>
            <a:t>52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FF0000"/>
              </a:solidFill>
            </a:rPr>
            <a:t>04_VLA+PŘÍ_11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</a:t>
          </a:r>
          <a:r>
            <a:rPr lang="cs-CZ" sz="2000" dirty="0" smtClean="0">
              <a:solidFill>
                <a:srgbClr val="FF0000"/>
              </a:solidFill>
            </a:rPr>
            <a:t>Hana </a:t>
          </a:r>
          <a:r>
            <a:rPr lang="cs-CZ" sz="2000" dirty="0" err="1" smtClean="0">
              <a:solidFill>
                <a:srgbClr val="FF0000"/>
              </a:solidFill>
            </a:rPr>
            <a:t>Hrachovská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/>
            <a:t>VLA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rgbClr val="FF0000"/>
              </a:solidFill>
            </a:rPr>
            <a:t>– </a:t>
          </a:r>
          <a:r>
            <a:rPr lang="cs-CZ" sz="2000" dirty="0" smtClean="0">
              <a:solidFill>
                <a:srgbClr val="FF0000"/>
              </a:solidFill>
            </a:rPr>
            <a:t>5.B </a:t>
          </a:r>
          <a:r>
            <a:rPr lang="cs-CZ" sz="2000" dirty="0" smtClean="0">
              <a:solidFill>
                <a:srgbClr val="FF0000"/>
              </a:solidFill>
            </a:rPr>
            <a:t>– </a:t>
          </a:r>
          <a:r>
            <a:rPr lang="cs-CZ" sz="2000" dirty="0" smtClean="0">
              <a:solidFill>
                <a:srgbClr val="FF0000"/>
              </a:solidFill>
            </a:rPr>
            <a:t>Planeta Země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35DDEA1-28C7-4D07-9152-82C0A575BADF}" type="presOf" srcId="{D1B46980-6531-4606-95E6-44980827E919}" destId="{2BE915AB-18AA-4053-B92C-3BFC9ED204BB}" srcOrd="1" destOrd="0" presId="urn:microsoft.com/office/officeart/2005/8/layout/target3"/>
    <dgm:cxn modelId="{CD490ABC-2889-4B30-84D0-FADD8FE1D026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0827A3C-0ECF-423C-9914-2B7284BA6B61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D792F77-A53C-4DB4-8E4E-34B2698A9FCB}" type="presOf" srcId="{4C35D32F-0EAB-4CD7-82EE-45574DC2A586}" destId="{890E4F0B-2866-4A3F-A3C7-2A14B1797930}" srcOrd="1" destOrd="0" presId="urn:microsoft.com/office/officeart/2005/8/layout/target3"/>
    <dgm:cxn modelId="{9D59A73B-5CAD-4BFA-B3AE-9FA5B46C6773}" type="presOf" srcId="{D1D4F407-5343-4D3F-B5B9-D407B03CAEB4}" destId="{D005CE8C-CC26-4C3E-AC11-E15060ECD759}" srcOrd="0" destOrd="0" presId="urn:microsoft.com/office/officeart/2005/8/layout/target3"/>
    <dgm:cxn modelId="{19CCD1D6-D1D9-48CB-8D06-122415E5D19A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9DEC2C-C225-4803-9C0B-2D48ABD06D59}" type="presOf" srcId="{B651F6E3-6281-48DB-9319-2AEAFDAE7572}" destId="{6BB5E863-4638-4E1D-BFDE-399D028AC4ED}" srcOrd="1" destOrd="0" presId="urn:microsoft.com/office/officeart/2005/8/layout/target3"/>
    <dgm:cxn modelId="{664F6593-5EB6-4BDE-B1A5-9134CF6E7B0E}" type="presOf" srcId="{B651F6E3-6281-48DB-9319-2AEAFDAE7572}" destId="{619D679B-A015-4ECF-8348-D1034C574F40}" srcOrd="0" destOrd="0" presId="urn:microsoft.com/office/officeart/2005/8/layout/target3"/>
    <dgm:cxn modelId="{F101AE77-B370-4DC1-B868-D8FEF5B4F9B5}" type="presOf" srcId="{D1D4F407-5343-4D3F-B5B9-D407B03CAEB4}" destId="{AED2198E-93D5-4001-81B4-73124B309672}" srcOrd="1" destOrd="0" presId="urn:microsoft.com/office/officeart/2005/8/layout/target3"/>
    <dgm:cxn modelId="{230E2672-DD5C-4E3D-A6B4-5E201E65AB5E}" type="presOf" srcId="{D8197B8C-B260-4A16-BDF4-0947B075E274}" destId="{5A5FFA88-C948-4069-8E93-59FA12366E83}" srcOrd="1" destOrd="0" presId="urn:microsoft.com/office/officeart/2005/8/layout/target3"/>
    <dgm:cxn modelId="{6A6F4A49-6E10-4A13-8834-E5F11F15A463}" type="presOf" srcId="{D8197B8C-B260-4A16-BDF4-0947B075E274}" destId="{25B08C86-7E15-44DC-BE7F-FFB55DD49D12}" srcOrd="0" destOrd="0" presId="urn:microsoft.com/office/officeart/2005/8/layout/target3"/>
    <dgm:cxn modelId="{747F2B05-81F7-4473-B930-53D61028609D}" type="presParOf" srcId="{333A1088-737F-45CB-B68E-254E46348037}" destId="{F5ABB229-8D3B-4694-996A-96F23CF14429}" srcOrd="0" destOrd="0" presId="urn:microsoft.com/office/officeart/2005/8/layout/target3"/>
    <dgm:cxn modelId="{921D9E55-A63E-4ABC-8CA7-9ACDD258399A}" type="presParOf" srcId="{333A1088-737F-45CB-B68E-254E46348037}" destId="{F41139FD-01EE-4571-8B17-4FB00FC51163}" srcOrd="1" destOrd="0" presId="urn:microsoft.com/office/officeart/2005/8/layout/target3"/>
    <dgm:cxn modelId="{A384F030-3CC1-4FBD-8F3D-63F4A84D374B}" type="presParOf" srcId="{333A1088-737F-45CB-B68E-254E46348037}" destId="{D005CE8C-CC26-4C3E-AC11-E15060ECD759}" srcOrd="2" destOrd="0" presId="urn:microsoft.com/office/officeart/2005/8/layout/target3"/>
    <dgm:cxn modelId="{29C99FA0-8DC4-469D-8488-2F3F42BC639D}" type="presParOf" srcId="{333A1088-737F-45CB-B68E-254E46348037}" destId="{2C702D82-9B77-49B7-9568-BB8EB47C3372}" srcOrd="3" destOrd="0" presId="urn:microsoft.com/office/officeart/2005/8/layout/target3"/>
    <dgm:cxn modelId="{45F447D9-30D7-44C9-A50C-069D29B5726E}" type="presParOf" srcId="{333A1088-737F-45CB-B68E-254E46348037}" destId="{A52A0455-90FF-4808-ABD0-F02540D31D5A}" srcOrd="4" destOrd="0" presId="urn:microsoft.com/office/officeart/2005/8/layout/target3"/>
    <dgm:cxn modelId="{37D05DE3-2150-4E88-AD93-363E73A7D4C1}" type="presParOf" srcId="{333A1088-737F-45CB-B68E-254E46348037}" destId="{6140AFEC-043D-4C43-A2F9-D0F5331DF3A3}" srcOrd="5" destOrd="0" presId="urn:microsoft.com/office/officeart/2005/8/layout/target3"/>
    <dgm:cxn modelId="{6379D433-F542-4CE1-B2C8-5CA802975F6A}" type="presParOf" srcId="{333A1088-737F-45CB-B68E-254E46348037}" destId="{9358AC05-5D7D-4327-9F80-1AD486AEA664}" srcOrd="6" destOrd="0" presId="urn:microsoft.com/office/officeart/2005/8/layout/target3"/>
    <dgm:cxn modelId="{8FDF8FB5-BC8C-42F8-AD04-0A9EF8175B8C}" type="presParOf" srcId="{333A1088-737F-45CB-B68E-254E46348037}" destId="{313FC574-E1CD-4FB4-B054-0B805CE0447D}" srcOrd="7" destOrd="0" presId="urn:microsoft.com/office/officeart/2005/8/layout/target3"/>
    <dgm:cxn modelId="{A93E92A5-B266-4F63-A442-32C09BCDF266}" type="presParOf" srcId="{333A1088-737F-45CB-B68E-254E46348037}" destId="{619D679B-A015-4ECF-8348-D1034C574F40}" srcOrd="8" destOrd="0" presId="urn:microsoft.com/office/officeart/2005/8/layout/target3"/>
    <dgm:cxn modelId="{AC5BA036-60F6-4F03-957D-C32E969DE318}" type="presParOf" srcId="{333A1088-737F-45CB-B68E-254E46348037}" destId="{322283A8-4A27-4CDA-BAE3-F381106A9174}" srcOrd="9" destOrd="0" presId="urn:microsoft.com/office/officeart/2005/8/layout/target3"/>
    <dgm:cxn modelId="{D6CD4BB4-1387-4ECB-A3AE-65BA204CADA6}" type="presParOf" srcId="{333A1088-737F-45CB-B68E-254E46348037}" destId="{FFC9F71D-1B4F-4AD9-A4A6-86ADEFC8AF5C}" srcOrd="10" destOrd="0" presId="urn:microsoft.com/office/officeart/2005/8/layout/target3"/>
    <dgm:cxn modelId="{E25B049A-0CFC-4D53-B7B8-EFD55BD6E149}" type="presParOf" srcId="{333A1088-737F-45CB-B68E-254E46348037}" destId="{25B08C86-7E15-44DC-BE7F-FFB55DD49D12}" srcOrd="11" destOrd="0" presId="urn:microsoft.com/office/officeart/2005/8/layout/target3"/>
    <dgm:cxn modelId="{5BAE101B-D741-473A-8486-6263A11082F9}" type="presParOf" srcId="{333A1088-737F-45CB-B68E-254E46348037}" destId="{76644BE8-9D7C-4C09-B250-3D10AF48CBB7}" srcOrd="12" destOrd="0" presId="urn:microsoft.com/office/officeart/2005/8/layout/target3"/>
    <dgm:cxn modelId="{7A6FF887-9916-4CF0-AC1B-EE6006B5FDE2}" type="presParOf" srcId="{333A1088-737F-45CB-B68E-254E46348037}" destId="{EE85B701-7295-41C0-BA7A-34D3756A2AE6}" srcOrd="13" destOrd="0" presId="urn:microsoft.com/office/officeart/2005/8/layout/target3"/>
    <dgm:cxn modelId="{491FA5FC-AD9A-4222-83A7-E6A4DD9795D1}" type="presParOf" srcId="{333A1088-737F-45CB-B68E-254E46348037}" destId="{8BEBB6EC-1DAA-4CAC-8A25-BC0FCBD5DBD5}" srcOrd="14" destOrd="0" presId="urn:microsoft.com/office/officeart/2005/8/layout/target3"/>
    <dgm:cxn modelId="{6156358B-4AD2-4135-ADF1-F81BC989CE5B}" type="presParOf" srcId="{333A1088-737F-45CB-B68E-254E46348037}" destId="{AED2198E-93D5-4001-81B4-73124B309672}" srcOrd="15" destOrd="0" presId="urn:microsoft.com/office/officeart/2005/8/layout/target3"/>
    <dgm:cxn modelId="{040F24BF-07DB-4F24-82CD-723565B36A18}" type="presParOf" srcId="{333A1088-737F-45CB-B68E-254E46348037}" destId="{2BE915AB-18AA-4053-B92C-3BFC9ED204BB}" srcOrd="16" destOrd="0" presId="urn:microsoft.com/office/officeart/2005/8/layout/target3"/>
    <dgm:cxn modelId="{FE6D8A3E-4EAA-456B-BA14-80A5C3F8CEDD}" type="presParOf" srcId="{333A1088-737F-45CB-B68E-254E46348037}" destId="{6BB5E863-4638-4E1D-BFDE-399D028AC4ED}" srcOrd="17" destOrd="0" presId="urn:microsoft.com/office/officeart/2005/8/layout/target3"/>
    <dgm:cxn modelId="{D37FBD69-6480-4DAA-AF05-493585CFF27C}" type="presParOf" srcId="{333A1088-737F-45CB-B68E-254E46348037}" destId="{5A5FFA88-C948-4069-8E93-59FA12366E83}" srcOrd="18" destOrd="0" presId="urn:microsoft.com/office/officeart/2005/8/layout/target3"/>
    <dgm:cxn modelId="{2F7C09E4-BDB9-435C-9C9C-BC1297E1951D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06B282-DBB0-4B1F-94FC-11A6C4D8492B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D95E32-3D8F-476B-AF3F-F8D3B4716D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8655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D95E32-3D8F-476B-AF3F-F8D3B4716D8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3365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7217468-6EC4-4F6E-9727-E8EEF57D0F20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5A51E9E-3407-49DC-B7D3-98A4730C8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7217468-6EC4-4F6E-9727-E8EEF57D0F20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51E9E-3407-49DC-B7D3-98A4730C8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7217468-6EC4-4F6E-9727-E8EEF57D0F20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5A51E9E-3407-49DC-B7D3-98A4730C8C7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7217468-6EC4-4F6E-9727-E8EEF57D0F20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5A51E9E-3407-49DC-B7D3-98A4730C8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7217468-6EC4-4F6E-9727-E8EEF57D0F20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5A51E9E-3407-49DC-B7D3-98A4730C8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17468-6EC4-4F6E-9727-E8EEF57D0F20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51E9E-3407-49DC-B7D3-98A4730C8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7217468-6EC4-4F6E-9727-E8EEF57D0F20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5A51E9E-3407-49DC-B7D3-98A4730C8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7217468-6EC4-4F6E-9727-E8EEF57D0F20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5A51E9E-3407-49DC-B7D3-98A4730C8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7217468-6EC4-4F6E-9727-E8EEF57D0F20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5A51E9E-3407-49DC-B7D3-98A4730C8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17468-6EC4-4F6E-9727-E8EEF57D0F20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51E9E-3407-49DC-B7D3-98A4730C8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17468-6EC4-4F6E-9727-E8EEF57D0F20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51E9E-3407-49DC-B7D3-98A4730C8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7217468-6EC4-4F6E-9727-E8EEF57D0F20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5A51E9E-3407-49DC-B7D3-98A4730C8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Je určeno pro žáky 5. ročníku</a:t>
            </a:r>
          </a:p>
          <a:p>
            <a:pPr eaLnBrk="1" hangingPunct="1">
              <a:defRPr/>
            </a:pPr>
            <a:r>
              <a:rPr lang="cs-CZ" dirty="0" smtClean="0"/>
              <a:t>Je použit PowerPoint</a:t>
            </a:r>
          </a:p>
          <a:p>
            <a:pPr eaLnBrk="1" hangingPunct="1">
              <a:defRPr/>
            </a:pPr>
            <a:r>
              <a:rPr lang="cs-CZ" dirty="0" smtClean="0"/>
              <a:t>Je určeno pro interaktivní tabuli</a:t>
            </a:r>
          </a:p>
          <a:p>
            <a:pPr eaLnBrk="1" hangingPunct="1">
              <a:defRPr/>
            </a:pPr>
            <a:r>
              <a:rPr lang="cs-CZ" dirty="0" smtClean="0"/>
              <a:t>Je určeno pro seznámení s učivem</a:t>
            </a:r>
          </a:p>
          <a:p>
            <a:pPr eaLnBrk="1" hangingPunct="1">
              <a:defRPr/>
            </a:pPr>
            <a:r>
              <a:rPr lang="cs-CZ" dirty="0" smtClean="0"/>
              <a:t>Prosinec</a:t>
            </a:r>
          </a:p>
          <a:p>
            <a:pPr eaLnBrk="1" hangingPunct="1">
              <a:defRPr/>
            </a:pPr>
            <a:r>
              <a:rPr lang="cs-CZ" dirty="0" smtClean="0"/>
              <a:t>Děti aktivně spolupracovaly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PLANETA ZEMĚ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ZEMĚPISNÁ SÍŤ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2177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PC\AppData\Local\Microsoft\Windows\Temporary Internet Files\Content.IE5\EQH94YG2\MP9004308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75009"/>
            <a:ext cx="9144000" cy="6707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58977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GLÓBUS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Model Země</a:t>
            </a:r>
          </a:p>
          <a:p>
            <a:r>
              <a:rPr lang="cs-CZ" dirty="0" smtClean="0"/>
              <a:t>Zmenšený obraz Země</a:t>
            </a:r>
            <a:endParaRPr lang="cs-CZ" dirty="0"/>
          </a:p>
        </p:txBody>
      </p:sp>
      <p:pic>
        <p:nvPicPr>
          <p:cNvPr id="1027" name="Picture 3" descr="C:\Users\PC\AppData\Local\Microsoft\Windows\Temporary Internet Files\Content.IE5\J647B6YK\MP9004006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996952"/>
            <a:ext cx="3384376" cy="3337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97439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ZEMĚPISNÁ SÍŤ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Určujeme podle ní polohu na mapě</a:t>
            </a:r>
          </a:p>
          <a:p>
            <a:r>
              <a:rPr lang="cs-CZ" dirty="0" smtClean="0"/>
              <a:t>Slouží k orientaci v terénu</a:t>
            </a:r>
          </a:p>
          <a:p>
            <a:r>
              <a:rPr lang="cs-CZ" dirty="0" smtClean="0"/>
              <a:t>Tvoří ji soustava čar : </a:t>
            </a:r>
          </a:p>
          <a:p>
            <a:endParaRPr lang="cs-CZ" dirty="0"/>
          </a:p>
          <a:p>
            <a:r>
              <a:rPr lang="cs-CZ" dirty="0" smtClean="0"/>
              <a:t>POLEDNÍKY</a:t>
            </a:r>
          </a:p>
          <a:p>
            <a:r>
              <a:rPr lang="cs-CZ" dirty="0" smtClean="0"/>
              <a:t>ROVNOBĚŽKY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826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POLEDNÍKY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Směřují od jižního pólu k severnímu pólu</a:t>
            </a:r>
          </a:p>
          <a:p>
            <a:r>
              <a:rPr lang="cs-CZ" dirty="0" smtClean="0"/>
              <a:t>Spojují místa, která mají ve </a:t>
            </a:r>
            <a:r>
              <a:rPr lang="cs-CZ" dirty="0" smtClean="0"/>
              <a:t>stejný čas </a:t>
            </a:r>
            <a:r>
              <a:rPr lang="cs-CZ" dirty="0" smtClean="0"/>
              <a:t>poledne</a:t>
            </a:r>
          </a:p>
          <a:p>
            <a:r>
              <a:rPr lang="cs-CZ" dirty="0" smtClean="0"/>
              <a:t>HLAVNÍ poledník ( nultý) a protilehlý poledník půlí planetu na západní a východní polokouli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0564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POLEDNÍKOVÁ SÍŤ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16831"/>
            <a:ext cx="8424935" cy="4551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13702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ROVNOBĚŽKY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ROVNÍK</a:t>
            </a:r>
          </a:p>
          <a:p>
            <a:r>
              <a:rPr lang="cs-CZ" dirty="0" smtClean="0"/>
              <a:t>Nejdelší rovnoběžka</a:t>
            </a:r>
          </a:p>
          <a:p>
            <a:r>
              <a:rPr lang="cs-CZ" dirty="0" smtClean="0"/>
              <a:t>Půlí planetu na severní a jižní polokouli</a:t>
            </a:r>
            <a:endParaRPr lang="cs-CZ" dirty="0"/>
          </a:p>
        </p:txBody>
      </p:sp>
      <p:pic>
        <p:nvPicPr>
          <p:cNvPr id="4098" name="Picture 2" descr="C:\Users\PC\AppData\Local\Microsoft\Windows\Temporary Internet Files\Content.IE5\J647B6YK\MC9002390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05064"/>
            <a:ext cx="331236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73017"/>
            <a:ext cx="7620000" cy="328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51623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Nejdelší rovnoběžka se jmenuje ______.</a:t>
            </a:r>
          </a:p>
          <a:p>
            <a:r>
              <a:rPr lang="cs-CZ" dirty="0" smtClean="0"/>
              <a:t>2. _______ dělí planetu na jižní a severní polokouli.</a:t>
            </a:r>
          </a:p>
          <a:p>
            <a:r>
              <a:rPr lang="cs-CZ" dirty="0" smtClean="0"/>
              <a:t>3. ____________ dělí planetu na východní a západní polokouli. </a:t>
            </a:r>
          </a:p>
          <a:p>
            <a:r>
              <a:rPr lang="cs-CZ" dirty="0" smtClean="0"/>
              <a:t>4. Zmenšený obraz planety je __________.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079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Nejdelší rovnoběžka se </a:t>
            </a:r>
            <a:r>
              <a:rPr lang="cs-CZ" dirty="0" smtClean="0"/>
              <a:t>jmenuje rovník.</a:t>
            </a:r>
            <a:endParaRPr lang="cs-CZ" dirty="0" smtClean="0"/>
          </a:p>
          <a:p>
            <a:r>
              <a:rPr lang="cs-CZ" dirty="0" smtClean="0"/>
              <a:t>2. Rovník </a:t>
            </a:r>
            <a:r>
              <a:rPr lang="cs-CZ" dirty="0" smtClean="0"/>
              <a:t>dělí planetu na jižní a severní polokouli.</a:t>
            </a:r>
          </a:p>
          <a:p>
            <a:r>
              <a:rPr lang="cs-CZ" dirty="0" smtClean="0"/>
              <a:t>3.Poledníky </a:t>
            </a:r>
            <a:r>
              <a:rPr lang="cs-CZ" dirty="0" smtClean="0"/>
              <a:t>dělí planetu na východní a západní polokouli. </a:t>
            </a:r>
          </a:p>
          <a:p>
            <a:r>
              <a:rPr lang="cs-CZ" dirty="0" smtClean="0"/>
              <a:t>4. Zmenšený obraz </a:t>
            </a:r>
            <a:r>
              <a:rPr lang="cs-CZ" dirty="0" smtClean="0"/>
              <a:t>planety je glóbus.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079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800" dirty="0" smtClean="0"/>
              <a:t>Adam, </a:t>
            </a:r>
            <a:r>
              <a:rPr lang="cs-CZ" sz="2800" dirty="0" err="1" smtClean="0"/>
              <a:t>Sádovský</a:t>
            </a:r>
            <a:r>
              <a:rPr lang="cs-CZ" sz="2800" dirty="0" smtClean="0"/>
              <a:t>. </a:t>
            </a:r>
            <a:r>
              <a:rPr lang="cs-CZ" sz="2800" i="1" dirty="0" smtClean="0"/>
              <a:t>Http</a:t>
            </a:r>
            <a:r>
              <a:rPr lang="cs-CZ" sz="2800" i="1" dirty="0"/>
              <a:t>://cs.wikipedia.org</a:t>
            </a:r>
            <a:r>
              <a:rPr lang="cs-CZ" sz="2800" dirty="0"/>
              <a:t> [online]. </a:t>
            </a:r>
            <a:r>
              <a:rPr lang="cs-CZ" sz="2800" dirty="0" smtClean="0"/>
              <a:t>22. </a:t>
            </a:r>
            <a:r>
              <a:rPr lang="cs-CZ" sz="2800" dirty="0" smtClean="0"/>
              <a:t>12</a:t>
            </a:r>
            <a:r>
              <a:rPr lang="cs-CZ" sz="2800" dirty="0" smtClean="0"/>
              <a:t>. 2007, 16:12 </a:t>
            </a:r>
            <a:r>
              <a:rPr lang="cs-CZ" sz="2800" dirty="0"/>
              <a:t>[cit. </a:t>
            </a:r>
            <a:r>
              <a:rPr lang="cs-CZ" sz="2800" dirty="0" smtClean="0"/>
              <a:t>2011-12-12</a:t>
            </a:r>
            <a:r>
              <a:rPr lang="cs-CZ" sz="2800" dirty="0"/>
              <a:t>]. </a:t>
            </a:r>
            <a:r>
              <a:rPr lang="cs-CZ" sz="2800" dirty="0" smtClean="0"/>
              <a:t>File:</a:t>
            </a:r>
            <a:r>
              <a:rPr lang="cs-CZ" sz="2800" b="1" dirty="0" smtClean="0"/>
              <a:t>Soubor:Poledníky.png.</a:t>
            </a:r>
            <a:r>
              <a:rPr lang="cs-CZ" sz="2800" dirty="0" smtClean="0"/>
              <a:t> </a:t>
            </a:r>
            <a:r>
              <a:rPr lang="cs-CZ" sz="2800" dirty="0"/>
              <a:t>Dostupné z WWW: </a:t>
            </a:r>
            <a:r>
              <a:rPr lang="cs-CZ" sz="2800" dirty="0" smtClean="0"/>
              <a:t>&lt;http://</a:t>
            </a:r>
            <a:r>
              <a:rPr lang="cs-CZ" sz="2800" dirty="0" smtClean="0"/>
              <a:t>cs.wikipedia.org/wiki/Soubor:Poledn%C3%ADky.png</a:t>
            </a:r>
            <a:r>
              <a:rPr lang="cs-CZ" sz="2800" dirty="0" smtClean="0"/>
              <a:t> &gt;. </a:t>
            </a:r>
            <a:endParaRPr lang="cs-CZ" sz="2800" dirty="0"/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50070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2800" dirty="0" smtClean="0"/>
              <a:t> </a:t>
            </a:r>
            <a:r>
              <a:rPr lang="cs-CZ" sz="2800" dirty="0" err="1" smtClean="0"/>
              <a:t>Thesevenseas</a:t>
            </a:r>
            <a:r>
              <a:rPr lang="cs-CZ" sz="2800" dirty="0" smtClean="0"/>
              <a:t>.</a:t>
            </a:r>
            <a:r>
              <a:rPr lang="cs-CZ" sz="2800" dirty="0"/>
              <a:t> </a:t>
            </a:r>
            <a:r>
              <a:rPr lang="cs-CZ" sz="2800" dirty="0" smtClean="0"/>
              <a:t> </a:t>
            </a:r>
            <a:r>
              <a:rPr lang="cs-CZ" sz="2800" i="1" dirty="0" smtClean="0"/>
              <a:t>Http</a:t>
            </a:r>
            <a:r>
              <a:rPr lang="cs-CZ" sz="2800" i="1" dirty="0"/>
              <a:t>://cs.wikipedia.org</a:t>
            </a:r>
            <a:r>
              <a:rPr lang="cs-CZ" sz="2800" dirty="0"/>
              <a:t> [online]. </a:t>
            </a:r>
            <a:r>
              <a:rPr lang="cs-CZ" sz="2800" dirty="0" smtClean="0"/>
              <a:t>24. </a:t>
            </a:r>
            <a:r>
              <a:rPr lang="cs-CZ" sz="2800" dirty="0"/>
              <a:t>7</a:t>
            </a:r>
            <a:r>
              <a:rPr lang="cs-CZ" sz="2800" dirty="0" smtClean="0"/>
              <a:t>. </a:t>
            </a:r>
            <a:r>
              <a:rPr lang="cs-CZ" sz="2800" dirty="0"/>
              <a:t>2009, </a:t>
            </a:r>
            <a:r>
              <a:rPr lang="cs-CZ" sz="2800" dirty="0" smtClean="0"/>
              <a:t>12</a:t>
            </a:r>
            <a:r>
              <a:rPr lang="cs-CZ" sz="2800" dirty="0" smtClean="0"/>
              <a:t>:32 </a:t>
            </a:r>
            <a:r>
              <a:rPr lang="cs-CZ" sz="2800" dirty="0"/>
              <a:t>[cit. </a:t>
            </a:r>
            <a:r>
              <a:rPr lang="cs-CZ" sz="2800" dirty="0" smtClean="0"/>
              <a:t>2011-12-12</a:t>
            </a:r>
            <a:r>
              <a:rPr lang="cs-CZ" sz="2800" dirty="0"/>
              <a:t>]. </a:t>
            </a:r>
            <a:r>
              <a:rPr lang="cs-CZ" sz="2800" dirty="0" smtClean="0"/>
              <a:t>File:</a:t>
            </a:r>
            <a:r>
              <a:rPr lang="cs-CZ" sz="2800" b="1" dirty="0" smtClean="0"/>
              <a:t>Soubor:World map </a:t>
            </a:r>
            <a:r>
              <a:rPr lang="cs-CZ" sz="2800" b="1" dirty="0" err="1" smtClean="0"/>
              <a:t>with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equator.svg</a:t>
            </a:r>
            <a:r>
              <a:rPr lang="cs-CZ" sz="2800" b="1" dirty="0" smtClean="0"/>
              <a:t>.</a:t>
            </a:r>
            <a:r>
              <a:rPr lang="cs-CZ" sz="2800" dirty="0" smtClean="0"/>
              <a:t> </a:t>
            </a:r>
            <a:r>
              <a:rPr lang="cs-CZ" sz="2800" dirty="0"/>
              <a:t>Dostupné z WWW: </a:t>
            </a:r>
            <a:r>
              <a:rPr lang="cs-CZ" sz="2800" dirty="0" smtClean="0"/>
              <a:t>&lt;http://</a:t>
            </a:r>
            <a:r>
              <a:rPr lang="cs-CZ" sz="2800" dirty="0" smtClean="0"/>
              <a:t>cs.wikipedia.org/wiki/Soubor:World_map_with_equator.svg</a:t>
            </a:r>
            <a:r>
              <a:rPr lang="cs-CZ" sz="2800" dirty="0" smtClean="0"/>
              <a:t> &gt;. </a:t>
            </a:r>
            <a:endParaRPr lang="cs-CZ" sz="2800" dirty="0"/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Vlastní text autora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73</TotalTime>
  <Words>226</Words>
  <Application>Microsoft Office PowerPoint</Application>
  <PresentationFormat>Předvádění na obrazovce (4:3)</PresentationFormat>
  <Paragraphs>54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Snímek 1</vt:lpstr>
      <vt:lpstr>Anotace</vt:lpstr>
      <vt:lpstr>PLANETA ZEMĚ</vt:lpstr>
      <vt:lpstr>Snímek 4</vt:lpstr>
      <vt:lpstr>GLÓBUS</vt:lpstr>
      <vt:lpstr>ZEMĚPISNÁ SÍŤ</vt:lpstr>
      <vt:lpstr>POLEDNÍKY</vt:lpstr>
      <vt:lpstr>POLEDNÍKOVÁ SÍŤ</vt:lpstr>
      <vt:lpstr>ROVNOBĚŽKY</vt:lpstr>
      <vt:lpstr>OPAKOVÁNÍ</vt:lpstr>
      <vt:lpstr>ŘEŠENÍ</vt:lpstr>
      <vt:lpstr>CITACE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PLANETA ZEMĚ</dc:title>
  <dc:creator>PC</dc:creator>
  <cp:lastModifiedBy>ZŠ Uh.Ostroh</cp:lastModifiedBy>
  <cp:revision>8</cp:revision>
  <dcterms:created xsi:type="dcterms:W3CDTF">2011-12-09T11:10:32Z</dcterms:created>
  <dcterms:modified xsi:type="dcterms:W3CDTF">2011-12-13T13:15:00Z</dcterms:modified>
</cp:coreProperties>
</file>