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49"/>
  </p:notesMasterIdLst>
  <p:sldIdLst>
    <p:sldId id="298" r:id="rId2"/>
    <p:sldId id="256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301" r:id="rId24"/>
    <p:sldId id="300" r:id="rId25"/>
    <p:sldId id="257" r:id="rId26"/>
    <p:sldId id="258" r:id="rId27"/>
    <p:sldId id="259" r:id="rId28"/>
    <p:sldId id="261" r:id="rId29"/>
    <p:sldId id="273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  <p:sldId id="270" r:id="rId39"/>
    <p:sldId id="271" r:id="rId40"/>
    <p:sldId id="272" r:id="rId41"/>
    <p:sldId id="274" r:id="rId42"/>
    <p:sldId id="275" r:id="rId43"/>
    <p:sldId id="276" r:id="rId44"/>
    <p:sldId id="277" r:id="rId45"/>
    <p:sldId id="302" r:id="rId46"/>
    <p:sldId id="260" r:id="rId47"/>
    <p:sldId id="299" r:id="rId4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B816C-A331-48C9-88C3-AB2606ED218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15335-06E6-450B-A799-BC14B726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54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e/eb/PomnenkaAlpska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e/eb/PomnenkaAlpska.jpg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42843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6.5.2013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VY_32_INOVACE_14_PŘÍRODOPIS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Dvouděložné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rostliny - poznávání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ROSTLINY DVOUDĚLOŽNÉ POZNÁVÁNÍ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Anemone nemoros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2461954" cy="16372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Picture 2" descr="pryskyřník prudk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996952"/>
            <a:ext cx="1882337" cy="25195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6" name="Picture 2" descr="http://nd05.jxs.cz/011/933/721f5c0c8e_82837359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32656"/>
            <a:ext cx="2208245" cy="16561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2" descr="Soubor:Sunflower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04664"/>
            <a:ext cx="2405603" cy="148846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645024"/>
            <a:ext cx="1899376" cy="248673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2" descr="Soubor:Kveten pr hadi vrch 0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2996952"/>
            <a:ext cx="1822680" cy="27363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Anemone nemoros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251848" cy="4157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2.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pryskyřník prud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8330" y="1700808"/>
            <a:ext cx="3281029" cy="4391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3.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nd05.jxs.cz/011/933/721f5c0c8e_8283735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72816"/>
            <a:ext cx="5724128" cy="429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4.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3505572" cy="4487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5.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Hluchavka nachová,Lamium purpure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3400983" cy="45346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6.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unflow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6827912" cy="42247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7.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doplnek.com/sites/default/files/images/clanky12b/hermanek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6289443" cy="4063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8.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Coltsfo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887616" cy="44603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9.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16832"/>
            <a:ext cx="4946722" cy="3765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10.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Bellis perennis dsc009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175523" cy="45201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11.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athyrus Vern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96652" y="1772816"/>
            <a:ext cx="2834049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12.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Kveten pr hadi vrch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844824"/>
            <a:ext cx="2792363" cy="4192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13.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Cardamine pratensis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700808"/>
            <a:ext cx="3143230" cy="4193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14.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 descr="Kokoška pastuší tobol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3217540" cy="44003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15.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PomnenkaAlp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5411755" cy="405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16.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3418607" cy="397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17.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416824" cy="4591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18.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3384376" cy="443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19.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2770" name="Picture 2" descr="Jetel plazivý,Trifolium repe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348880"/>
            <a:ext cx="4174604" cy="31309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20.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3384376" cy="4337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22.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Primula veris subsp macrocaly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3260136" cy="4346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>
                <a:solidFill>
                  <a:schemeClr val="accent5">
                    <a:lumMod val="75000"/>
                  </a:schemeClr>
                </a:solidFill>
              </a:rPr>
              <a:t>SPRÁVNÉ NAZVY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3276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SASANKA HAJNÍ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Anemone nemoros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251848" cy="4157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PRYSKYŘNÍK PRUDKÝ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pryskyřník prud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8330" y="1700808"/>
            <a:ext cx="3281029" cy="4391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3.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MATEŘÍDOUŠKA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nd05.jxs.cz/011/933/721f5c0c8e_8283735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72816"/>
            <a:ext cx="5724128" cy="4293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HLUCHAVKA BÍLÁ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3505572" cy="4487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5.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HLUCHAVKA NACHOVÁ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Hluchavka nachová,Lamium purpure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3400983" cy="45346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6.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SLUNEČNICE POLNÍ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unflow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6827912" cy="42247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7.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HEŘMÁNEK PRAVÝ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doplnek.com/sites/default/files/images/clanky12b/hermanek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6289443" cy="4063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8.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PODBĚL LÉKAŘSKÝ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Coltsfo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887616" cy="44603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BODLÁK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325084" cy="405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SEDMIKRÁSKA CHUDOBKA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Bellis perennis dsc009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175523" cy="45201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11.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HRACHOR JARNÍ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Lathyrus Vern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96652" y="1772816"/>
            <a:ext cx="2834049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12.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LUPINA MNOHOLISTÁ (VLČÍ BOB)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Kveten pr hadi vrch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844824"/>
            <a:ext cx="2792363" cy="4192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13.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ŘEŘIŠNICE LUČNÍ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Cardamine pratensis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700808"/>
            <a:ext cx="3143230" cy="4193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14.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KOKOŠKA PASTUŠÍ TOBOLKA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 descr="Kokoška pastuší tobol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3217540" cy="44003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15.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POMNĚNKA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PomnenkaAlp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5411755" cy="405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16.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VLČÍ MÁK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3418607" cy="397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17.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RŮŽE ŠÍPKOVÁ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416824" cy="4591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18.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JETEL LUČNÍ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3384376" cy="443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19.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JETEL PLAZIVÝ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2770" name="Picture 2" descr="Jetel plazivý,Trifolium repen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348880"/>
            <a:ext cx="4174604" cy="31309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20.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SMETANKA LÉKAŘSKÁ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3384376" cy="4337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21.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PRVOSENKA JARNÍ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Primula veris subsp macrocaly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0"/>
            <a:ext cx="3260136" cy="4346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4000" dirty="0" smtClean="0"/>
              <a:t>Obrázky:</a:t>
            </a:r>
          </a:p>
          <a:p>
            <a:r>
              <a:rPr lang="cs-CZ" sz="4000" dirty="0" smtClean="0"/>
              <a:t>1. LILLY M.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10.4.2013]. Dostupný na WWW: http://cs.wikipedia.org/wiki/Soubor:Anemone_nemorosa_001.JPG</a:t>
            </a:r>
          </a:p>
          <a:p>
            <a:r>
              <a:rPr lang="cs-CZ" sz="4000" dirty="0" smtClean="0"/>
              <a:t>2. AUTOR NEUVEDEN. </a:t>
            </a:r>
            <a:r>
              <a:rPr lang="cs-CZ" sz="4000" i="1" dirty="0" smtClean="0"/>
              <a:t>Blog.</a:t>
            </a:r>
            <a:r>
              <a:rPr lang="cs-CZ" sz="4000" i="1" dirty="0" err="1" smtClean="0"/>
              <a:t>cz</a:t>
            </a:r>
            <a:r>
              <a:rPr lang="cs-CZ" sz="4000" dirty="0" smtClean="0"/>
              <a:t> [online]. [cit. 10.4.2013]. Dostupný na WWW: http://smrcina.blog.cz/0804/soutez-o-nejsympatictejsi-kyticku</a:t>
            </a:r>
          </a:p>
          <a:p>
            <a:r>
              <a:rPr lang="cs-CZ" sz="4000" dirty="0" smtClean="0"/>
              <a:t>3. AUTOR NEUVEDEN. </a:t>
            </a:r>
            <a:r>
              <a:rPr lang="cs-CZ" sz="4000" i="1" dirty="0" smtClean="0"/>
              <a:t>Blog.</a:t>
            </a:r>
            <a:r>
              <a:rPr lang="cs-CZ" sz="4000" i="1" dirty="0" err="1" smtClean="0"/>
              <a:t>cz</a:t>
            </a:r>
            <a:r>
              <a:rPr lang="cs-CZ" sz="4000" dirty="0" smtClean="0"/>
              <a:t> [online]. [cit. 20.4.2013]. Dostupný na WWW: http://kyticky2.blog.cz/galerie/</a:t>
            </a:r>
            <a:r>
              <a:rPr lang="cs-CZ" sz="4000" dirty="0" err="1" smtClean="0"/>
              <a:t>pokracovani</a:t>
            </a:r>
            <a:r>
              <a:rPr lang="cs-CZ" sz="4000" dirty="0" smtClean="0"/>
              <a:t>-rostlin-biotopu-</a:t>
            </a:r>
            <a:r>
              <a:rPr lang="cs-CZ" sz="4000" dirty="0" err="1" smtClean="0"/>
              <a:t>cr</a:t>
            </a:r>
            <a:r>
              <a:rPr lang="cs-CZ" sz="4000" dirty="0" smtClean="0"/>
              <a:t>/</a:t>
            </a:r>
            <a:r>
              <a:rPr lang="cs-CZ" sz="4000" dirty="0" err="1" smtClean="0"/>
              <a:t>obrazek</a:t>
            </a:r>
            <a:r>
              <a:rPr lang="cs-CZ" sz="4000" dirty="0" smtClean="0"/>
              <a:t>/82837359</a:t>
            </a:r>
          </a:p>
          <a:p>
            <a:r>
              <a:rPr lang="cs-CZ" sz="4000" dirty="0" smtClean="0"/>
              <a:t>4. </a:t>
            </a:r>
            <a:r>
              <a:rPr lang="cs-CZ" sz="4000" dirty="0"/>
              <a:t>AUTOR NEUVEDEN. </a:t>
            </a:r>
            <a:r>
              <a:rPr lang="cs-CZ" sz="4000" i="1" dirty="0"/>
              <a:t>botanika.</a:t>
            </a:r>
            <a:r>
              <a:rPr lang="cs-CZ" sz="4000" i="1" dirty="0" err="1"/>
              <a:t>wendys.cz</a:t>
            </a:r>
            <a:r>
              <a:rPr lang="cs-CZ" sz="4000" dirty="0"/>
              <a:t> [online]. [cit. </a:t>
            </a:r>
            <a:r>
              <a:rPr lang="cs-CZ" sz="4000" dirty="0" smtClean="0"/>
              <a:t>9.5.2013</a:t>
            </a:r>
            <a:r>
              <a:rPr lang="cs-CZ" sz="4000" dirty="0"/>
              <a:t>]. Dostupný na WWW: http://botanika.</a:t>
            </a:r>
            <a:r>
              <a:rPr lang="cs-CZ" sz="4000" dirty="0" err="1"/>
              <a:t>wendys.cz</a:t>
            </a:r>
            <a:r>
              <a:rPr lang="cs-CZ" sz="4000" dirty="0"/>
              <a:t>/kytky/foto.</a:t>
            </a:r>
            <a:r>
              <a:rPr lang="cs-CZ" sz="4000" dirty="0" err="1"/>
              <a:t>php</a:t>
            </a:r>
            <a:r>
              <a:rPr lang="cs-CZ" sz="4000" dirty="0"/>
              <a:t>?41:2</a:t>
            </a:r>
          </a:p>
          <a:p>
            <a:r>
              <a:rPr lang="cs-CZ" sz="4000" dirty="0" smtClean="0"/>
              <a:t>5. </a:t>
            </a:r>
            <a:r>
              <a:rPr lang="cs-CZ" sz="4000" dirty="0"/>
              <a:t>AUTOR NEUVEDEN. </a:t>
            </a:r>
            <a:r>
              <a:rPr lang="cs-CZ" sz="4000" i="1" dirty="0"/>
              <a:t>botanika.</a:t>
            </a:r>
            <a:r>
              <a:rPr lang="cs-CZ" sz="4000" i="1" dirty="0" err="1"/>
              <a:t>wendys.cz</a:t>
            </a:r>
            <a:r>
              <a:rPr lang="cs-CZ" sz="4000" dirty="0"/>
              <a:t> [online]. [cit. </a:t>
            </a:r>
            <a:r>
              <a:rPr lang="cs-CZ" sz="4000" dirty="0" smtClean="0"/>
              <a:t>9.5.2013</a:t>
            </a:r>
            <a:r>
              <a:rPr lang="cs-CZ" sz="4000" dirty="0"/>
              <a:t>]. Dostupný na WWW: http://botanika.</a:t>
            </a:r>
            <a:r>
              <a:rPr lang="cs-CZ" sz="4000" dirty="0" err="1"/>
              <a:t>wendys.cz</a:t>
            </a:r>
            <a:r>
              <a:rPr lang="cs-CZ" sz="4000" dirty="0"/>
              <a:t>/kytky/K42.php</a:t>
            </a:r>
          </a:p>
          <a:p>
            <a:r>
              <a:rPr lang="cs-CZ" sz="4000" dirty="0" smtClean="0"/>
              <a:t>6. FRITZ, </a:t>
            </a:r>
            <a:r>
              <a:rPr lang="cs-CZ" sz="4000" dirty="0" err="1" smtClean="0"/>
              <a:t>Bruce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21.4.2013]. Dostupný na WWW: http://cs.wikipedia.org/wiki/Soubor:Sunflowers.jpg</a:t>
            </a:r>
          </a:p>
          <a:p>
            <a:r>
              <a:rPr lang="cs-CZ" sz="4000" dirty="0" smtClean="0"/>
              <a:t>7. AUTOR NEUVEDEN. </a:t>
            </a:r>
            <a:r>
              <a:rPr lang="cs-CZ" sz="4000" i="1" dirty="0" smtClean="0"/>
              <a:t>Doplněk.</a:t>
            </a:r>
            <a:r>
              <a:rPr lang="cs-CZ" sz="4000" i="1" dirty="0" err="1" smtClean="0"/>
              <a:t>com</a:t>
            </a:r>
            <a:r>
              <a:rPr lang="cs-CZ" sz="4000" dirty="0" smtClean="0"/>
              <a:t> [online]. [cit. 20.4.2013]. Dostupný na WWW: http://doplnek.com/content/na-zaludek-hermanek</a:t>
            </a:r>
          </a:p>
          <a:p>
            <a:r>
              <a:rPr lang="cs-CZ" sz="4000" dirty="0" smtClean="0"/>
              <a:t>8.</a:t>
            </a:r>
            <a:r>
              <a:rPr lang="en-US" sz="4000" dirty="0" smtClean="0"/>
              <a:t> TREPTE, Andreas. </a:t>
            </a:r>
            <a:r>
              <a:rPr lang="en-US" sz="4000" i="1" dirty="0" smtClean="0"/>
              <a:t>Wikipedia.cz</a:t>
            </a:r>
            <a:r>
              <a:rPr lang="en-US" sz="4000" dirty="0" smtClean="0"/>
              <a:t> [online]. [cit. 2</a:t>
            </a:r>
            <a:r>
              <a:rPr lang="cs-CZ" sz="4000" dirty="0" smtClean="0"/>
              <a:t>0</a:t>
            </a:r>
            <a:r>
              <a:rPr lang="en-US" sz="4000" dirty="0" smtClean="0"/>
              <a:t>.4.2013]. </a:t>
            </a:r>
            <a:r>
              <a:rPr lang="en-US" sz="4000" dirty="0" err="1" smtClean="0"/>
              <a:t>Dostupný</a:t>
            </a:r>
            <a:r>
              <a:rPr lang="en-US" sz="4000" dirty="0" smtClean="0"/>
              <a:t> </a:t>
            </a:r>
            <a:r>
              <a:rPr lang="en-US" sz="4000" dirty="0" err="1" smtClean="0"/>
              <a:t>na</a:t>
            </a:r>
            <a:r>
              <a:rPr lang="en-US" sz="4000" dirty="0" smtClean="0"/>
              <a:t> WWW: http://cs.wikipedia.org/wiki/Soubor:Coltsfoot.jpg</a:t>
            </a:r>
          </a:p>
          <a:p>
            <a:r>
              <a:rPr lang="cs-CZ" sz="4000" dirty="0" smtClean="0"/>
              <a:t>9. T.VOEKLER.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20.4.2013]. Dostupný na WWW: http://cs.wikipedia.org/wiki/Soubor:Carduus_acanthoides_L_ssp.acanthoides.jpg</a:t>
            </a:r>
          </a:p>
          <a:p>
            <a:r>
              <a:rPr lang="cs-CZ" sz="4000" dirty="0" smtClean="0"/>
              <a:t>10. MONNIAUX, David.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22.4.2013]. Dostupný na WWW: http://cs.wikipedia.org/wiki/Soubor:Bellis_perennis_dsc00906.jpg</a:t>
            </a:r>
          </a:p>
          <a:p>
            <a:r>
              <a:rPr lang="cs-CZ" sz="4000" dirty="0" smtClean="0"/>
              <a:t>11. NEDOROST, Jiří.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23.4.2013]. Dostupný na WWW: http://cs.wikipedia.org/wiki/Soubor:Lathyrus_Vernus.jpg</a:t>
            </a:r>
          </a:p>
          <a:p>
            <a:r>
              <a:rPr lang="cs-CZ" sz="4000" dirty="0" smtClean="0"/>
              <a:t>12. ATRIPLEXMEDIA.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20.4.2013]. Dostupný na WWW: http://cs.wikipedia.org/wiki/Soubor:Kveten_pr_hadi_vrch_02.jpg</a:t>
            </a:r>
          </a:p>
          <a:p>
            <a:r>
              <a:rPr lang="cs-CZ" sz="4000" dirty="0" smtClean="0"/>
              <a:t>13. AUTOR NEUVEDEN.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25.4.2013]. Dostupný na WWW:</a:t>
            </a:r>
            <a:r>
              <a:rPr lang="cs-CZ" sz="4000" u="sng" dirty="0" smtClean="0"/>
              <a:t>http</a:t>
            </a:r>
            <a:r>
              <a:rPr lang="cs-CZ" sz="4000" dirty="0" smtClean="0"/>
              <a:t>://</a:t>
            </a:r>
            <a:r>
              <a:rPr lang="cs-CZ" sz="4000" dirty="0" err="1" smtClean="0"/>
              <a:t>cs.wikipedia.org</a:t>
            </a:r>
            <a:r>
              <a:rPr lang="cs-CZ" sz="4000" dirty="0" smtClean="0"/>
              <a:t>/</a:t>
            </a:r>
            <a:r>
              <a:rPr lang="cs-CZ" sz="4000" dirty="0" err="1" smtClean="0"/>
              <a:t>wiki</a:t>
            </a:r>
            <a:r>
              <a:rPr lang="cs-CZ" sz="4000" dirty="0" smtClean="0"/>
              <a:t>/Soubor:</a:t>
            </a:r>
            <a:r>
              <a:rPr lang="cs-CZ" sz="4000" dirty="0" err="1" smtClean="0"/>
              <a:t>Herik</a:t>
            </a:r>
            <a:r>
              <a:rPr lang="cs-CZ" sz="4000" dirty="0" smtClean="0"/>
              <a:t>_17-10-2005_14.00.04.JPG</a:t>
            </a:r>
          </a:p>
          <a:p>
            <a:r>
              <a:rPr lang="cs-CZ" sz="4000" dirty="0" smtClean="0"/>
              <a:t>14. PETERS, </a:t>
            </a:r>
            <a:r>
              <a:rPr lang="cs-CZ" sz="4000" dirty="0" err="1" smtClean="0"/>
              <a:t>Kristian</a:t>
            </a:r>
            <a:r>
              <a:rPr lang="cs-CZ" sz="4000" dirty="0" smtClean="0"/>
              <a:t>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25.4.2013]. Dostupný na WWW:</a:t>
            </a:r>
            <a:r>
              <a:rPr lang="cs-CZ" sz="4000" u="sng" dirty="0" smtClean="0"/>
              <a:t>http</a:t>
            </a:r>
            <a:r>
              <a:rPr lang="cs-CZ" sz="4000" dirty="0" smtClean="0"/>
              <a:t>://</a:t>
            </a:r>
            <a:r>
              <a:rPr lang="cs-CZ" sz="4000" dirty="0" err="1" smtClean="0"/>
              <a:t>cs.wikipedia.org</a:t>
            </a:r>
            <a:r>
              <a:rPr lang="cs-CZ" sz="4000" dirty="0" smtClean="0"/>
              <a:t>/</a:t>
            </a:r>
            <a:r>
              <a:rPr lang="cs-CZ" sz="4000" dirty="0" err="1" smtClean="0"/>
              <a:t>wiki</a:t>
            </a:r>
            <a:r>
              <a:rPr lang="cs-CZ" sz="4000" dirty="0" smtClean="0"/>
              <a:t>/Soubor:</a:t>
            </a:r>
            <a:r>
              <a:rPr lang="cs-CZ" sz="4000" dirty="0" err="1" smtClean="0"/>
              <a:t>Thlaspi</a:t>
            </a:r>
            <a:r>
              <a:rPr lang="cs-CZ" sz="4000" dirty="0" smtClean="0"/>
              <a:t>_</a:t>
            </a:r>
            <a:r>
              <a:rPr lang="cs-CZ" sz="4000" dirty="0" err="1" smtClean="0"/>
              <a:t>arvense.jpeg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r>
              <a:rPr lang="cs-CZ" sz="4000" dirty="0" smtClean="0"/>
              <a:t>15. VAVŘÍK, Martin. 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 [online]. [cit. 20.4.2013]. Dostupný na WWW: http://cs.wikipedia.org/wiki/Soubor:PomnenkaAlpska.jpg </a:t>
            </a:r>
          </a:p>
          <a:p>
            <a:r>
              <a:rPr lang="cs-CZ" sz="4000" dirty="0" smtClean="0"/>
              <a:t>16. </a:t>
            </a:r>
            <a:r>
              <a:rPr lang="pt-BR" sz="4000" dirty="0" smtClean="0"/>
              <a:t>AUTOR NEUVEDEN. </a:t>
            </a:r>
            <a:r>
              <a:rPr lang="pt-BR" sz="4000" i="1" dirty="0" smtClean="0"/>
              <a:t>Botanika.borec.cz</a:t>
            </a:r>
            <a:r>
              <a:rPr lang="pt-BR" sz="4000" dirty="0" smtClean="0"/>
              <a:t> [online]. [cit. </a:t>
            </a:r>
            <a:r>
              <a:rPr lang="cs-CZ" sz="4000" dirty="0" smtClean="0"/>
              <a:t>20</a:t>
            </a:r>
            <a:r>
              <a:rPr lang="pt-BR" sz="4000" dirty="0" smtClean="0"/>
              <a:t>.4.2013]. Dostupný na WWW: http://botanika.borec.cz/mak_vlci.php</a:t>
            </a:r>
            <a:endParaRPr lang="cs-CZ" sz="4000" dirty="0" smtClean="0"/>
          </a:p>
          <a:p>
            <a:r>
              <a:rPr lang="cs-CZ" sz="4000" dirty="0" smtClean="0"/>
              <a:t>17. AUTOR NEUVEDEN. </a:t>
            </a:r>
            <a:r>
              <a:rPr lang="cs-CZ" sz="4000" i="1" dirty="0" err="1" smtClean="0"/>
              <a:t>lennusska.blog.cz</a:t>
            </a:r>
            <a:r>
              <a:rPr lang="cs-CZ" sz="4000" dirty="0" smtClean="0"/>
              <a:t> [online]. [cit. 2.5.2013]. Dostupný na WWW: http://lennusska.blog.cz/en/0906/sipkove-ruze </a:t>
            </a:r>
          </a:p>
          <a:p>
            <a:r>
              <a:rPr lang="cs-CZ" sz="4000" dirty="0" smtClean="0"/>
              <a:t>18. AUTOR NEUVEDEN. </a:t>
            </a:r>
            <a:r>
              <a:rPr lang="cs-CZ" sz="4000" i="1" dirty="0" smtClean="0"/>
              <a:t>botanika.</a:t>
            </a:r>
            <a:r>
              <a:rPr lang="cs-CZ" sz="4000" i="1" dirty="0" err="1" smtClean="0"/>
              <a:t>wendys.cz</a:t>
            </a:r>
            <a:r>
              <a:rPr lang="cs-CZ" sz="4000" dirty="0" smtClean="0"/>
              <a:t> [online]. [cit. 9.5.2013]. Dostupný na WWW: http://botanika.</a:t>
            </a:r>
            <a:r>
              <a:rPr lang="cs-CZ" sz="4000" dirty="0" err="1" smtClean="0"/>
              <a:t>wendys.cz</a:t>
            </a:r>
            <a:r>
              <a:rPr lang="cs-CZ" sz="4000" dirty="0" smtClean="0"/>
              <a:t>/kytky/K69.php</a:t>
            </a:r>
          </a:p>
          <a:p>
            <a:r>
              <a:rPr lang="cs-CZ" sz="4000" dirty="0" smtClean="0"/>
              <a:t>19. AUTOR NEUVEDEN. </a:t>
            </a:r>
            <a:r>
              <a:rPr lang="cs-CZ" sz="4000" i="1" dirty="0" smtClean="0"/>
              <a:t>botanika.</a:t>
            </a:r>
            <a:r>
              <a:rPr lang="cs-CZ" sz="4000" i="1" dirty="0" err="1" smtClean="0"/>
              <a:t>wendys.cz</a:t>
            </a:r>
            <a:r>
              <a:rPr lang="cs-CZ" sz="4000" dirty="0" smtClean="0"/>
              <a:t> [online]. [cit. 9.5.2013]. Dostupný na WWW: http://botanika.</a:t>
            </a:r>
            <a:r>
              <a:rPr lang="cs-CZ" sz="4000" dirty="0" err="1" smtClean="0"/>
              <a:t>wendys.cz</a:t>
            </a:r>
            <a:r>
              <a:rPr lang="cs-CZ" sz="4000" dirty="0" smtClean="0"/>
              <a:t>/kytky/K68.php</a:t>
            </a:r>
          </a:p>
          <a:p>
            <a:r>
              <a:rPr lang="cs-CZ" sz="4000" dirty="0" smtClean="0"/>
              <a:t>20. AUTOR NEUVEDEN. </a:t>
            </a:r>
            <a:r>
              <a:rPr lang="cs-CZ" sz="4000" i="1" dirty="0" smtClean="0"/>
              <a:t>botanika.</a:t>
            </a:r>
            <a:r>
              <a:rPr lang="cs-CZ" sz="4000" i="1" dirty="0" err="1" smtClean="0"/>
              <a:t>wendys.cz</a:t>
            </a:r>
            <a:r>
              <a:rPr lang="cs-CZ" sz="4000" dirty="0" smtClean="0"/>
              <a:t> [online]. [cit. 9.5.2013]. Dostupný na WWW: http://botanika.</a:t>
            </a:r>
            <a:r>
              <a:rPr lang="cs-CZ" sz="4000" dirty="0" err="1" smtClean="0"/>
              <a:t>wendys.cz</a:t>
            </a:r>
            <a:r>
              <a:rPr lang="cs-CZ" sz="4000" dirty="0" smtClean="0"/>
              <a:t>/kytky/K161.php</a:t>
            </a:r>
          </a:p>
          <a:p>
            <a:r>
              <a:rPr lang="cs-CZ" sz="4000" dirty="0" smtClean="0"/>
              <a:t>21. PIPI. </a:t>
            </a:r>
            <a:r>
              <a:rPr lang="cs-CZ" sz="4000" i="1" dirty="0" err="1" smtClean="0"/>
              <a:t>Wikipedia.cz</a:t>
            </a:r>
            <a:r>
              <a:rPr lang="cs-CZ" sz="4000" dirty="0" smtClean="0"/>
              <a:t> [online]. [cit. 27.5.2013]. Dostupný na WWW: http://cs.wikipedia.org/wiki/Soubor:Primula_veris_subsp_macrocalyx.jpg</a:t>
            </a:r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7. ročníku ZŠ. </a:t>
            </a:r>
          </a:p>
          <a:p>
            <a:r>
              <a:rPr lang="cs-CZ" dirty="0" smtClean="0"/>
              <a:t>Slouží k opakování a procvičování učiva </a:t>
            </a:r>
          </a:p>
          <a:p>
            <a:r>
              <a:rPr lang="cs-CZ" dirty="0" smtClean="0"/>
              <a:t>o dvouděložných rostlinách. Konkrétně  jde </a:t>
            </a:r>
          </a:p>
          <a:p>
            <a:r>
              <a:rPr lang="cs-CZ" dirty="0" smtClean="0"/>
              <a:t>o jejich poznávání a označování jejich rodových popř. druhových názvů.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182</Words>
  <Application>Microsoft Office PowerPoint</Application>
  <PresentationFormat>Předvádění na obrazovce (4:3)</PresentationFormat>
  <Paragraphs>82</Paragraphs>
  <Slides>47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Motiv sady Office</vt:lpstr>
      <vt:lpstr>Prezentace aplikace PowerPoint</vt:lpstr>
      <vt:lpstr>ROSTLINY DVOUDĚLOŽNÉ POZNÁVÁNÍ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17.</vt:lpstr>
      <vt:lpstr>18.</vt:lpstr>
      <vt:lpstr>19.</vt:lpstr>
      <vt:lpstr>20.</vt:lpstr>
      <vt:lpstr>22.</vt:lpstr>
      <vt:lpstr>Prezentace aplikace PowerPoint</vt:lpstr>
      <vt:lpstr>1. SASANKA HAJNÍ</vt:lpstr>
      <vt:lpstr>2. PRYSKYŘNÍK PRUDKÝ</vt:lpstr>
      <vt:lpstr>3. MATEŘÍDOUŠKA</vt:lpstr>
      <vt:lpstr>4. HLUCHAVKA BÍLÁ</vt:lpstr>
      <vt:lpstr>5. HLUCHAVKA NACHOVÁ</vt:lpstr>
      <vt:lpstr>6. SLUNEČNICE POLNÍ</vt:lpstr>
      <vt:lpstr>7. HEŘMÁNEK PRAVÝ</vt:lpstr>
      <vt:lpstr>8. PODBĚL LÉKAŘSKÝ</vt:lpstr>
      <vt:lpstr>9. BODLÁK</vt:lpstr>
      <vt:lpstr>10. SEDMIKRÁSKA CHUDOBKA</vt:lpstr>
      <vt:lpstr>11. HRACHOR JARNÍ</vt:lpstr>
      <vt:lpstr>12. LUPINA MNOHOLISTÁ (VLČÍ BOB)</vt:lpstr>
      <vt:lpstr>13. ŘEŘIŠNICE LUČNÍ</vt:lpstr>
      <vt:lpstr>14. KOKOŠKA PASTUŠÍ TOBOLKA</vt:lpstr>
      <vt:lpstr>15. POMNĚNKA</vt:lpstr>
      <vt:lpstr>16. VLČÍ MÁK</vt:lpstr>
      <vt:lpstr>17. RŮŽE ŠÍPKOVÁ</vt:lpstr>
      <vt:lpstr>18. JETEL LUČNÍ</vt:lpstr>
      <vt:lpstr>19. JETEL PLAZIVÝ</vt:lpstr>
      <vt:lpstr>20. SMETANKA LÉKAŘSKÁ</vt:lpstr>
      <vt:lpstr>21. PRVOSENKA JARNÍ</vt:lpstr>
      <vt:lpstr>      Zdroje a citace</vt:lpstr>
      <vt:lpstr> 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19</cp:revision>
  <dcterms:created xsi:type="dcterms:W3CDTF">2013-05-08T15:04:22Z</dcterms:created>
  <dcterms:modified xsi:type="dcterms:W3CDTF">2013-05-29T11:36:31Z</dcterms:modified>
</cp:coreProperties>
</file>