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5" r:id="rId3"/>
    <p:sldId id="266" r:id="rId4"/>
    <p:sldId id="272" r:id="rId5"/>
    <p:sldId id="273" r:id="rId6"/>
    <p:sldId id="274" r:id="rId7"/>
    <p:sldId id="275" r:id="rId8"/>
    <p:sldId id="270" r:id="rId9"/>
    <p:sldId id="277" r:id="rId10"/>
    <p:sldId id="27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8" autoAdjust="0"/>
    <p:restoredTop sz="94660"/>
  </p:normalViewPr>
  <p:slideViewPr>
    <p:cSldViewPr>
      <p:cViewPr varScale="1">
        <p:scale>
          <a:sx n="109" d="100"/>
          <a:sy n="109" d="100"/>
        </p:scale>
        <p:origin x="-11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B1D3AC9-4AFD-4004-9300-F14621513A6C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48895E1-5C04-4D83-AC45-F73CC4C10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F1716-496F-427B-822E-BD40F9201076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890DF-0620-4439-AAD6-B8C992314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5151D-D33F-4D2E-AB04-9E40AA2F31B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C286D-0C32-42E8-83C0-D8167561F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1030F-D410-4404-8FAA-DE44F3A37FB5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4E245-D363-47C5-A458-1A6F6C58E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CD13A-64FC-4425-A426-FB0EB2D49AF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9456F-DA5D-408E-92BA-D57A7FB68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F2D8D-DF95-4276-BF49-C141636C1498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CF965-7CF1-4A4F-AC65-3848C8324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CC917-03C5-4332-820F-AC37DF85543E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FB920-E683-4680-9603-8262F7A6F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F64B-C39D-4E0C-9AB7-0F33A4C7B4E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9D931-4AAB-4F96-B27D-AE29ED86D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EAF04-AAC7-46D4-8538-6C612C5CF9E6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B17D5-1459-47FD-8B01-810AADFEF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927A0-98E4-4125-A2FF-E977177C6CA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F4E07-3A1C-434B-9F93-F5CDA3788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71A0D-1782-4DC3-A160-B97390C9FB6F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C091E-C751-4425-AA44-8159CB8FC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F0C52-4ACB-4061-B6CA-B288901BFB00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6D53A-66BF-4F04-82ED-A4794B4C9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FFC000">
                <a:alpha val="66000"/>
              </a:srgbClr>
            </a:gs>
            <a:gs pos="35000">
              <a:schemeClr val="accent3">
                <a:lumMod val="20000"/>
                <a:lumOff val="80000"/>
              </a:schemeClr>
            </a:gs>
            <a:gs pos="70000">
              <a:srgbClr val="FFFF66">
                <a:alpha val="73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D4C3B14-AA06-49F4-A512-367383BFB656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0F6381-D467-4C29-86D5-C45509B4B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US" sz="2400" b="1">
                <a:solidFill>
                  <a:srgbClr val="000000"/>
                </a:solidFill>
                <a:cs typeface="Arial" charset="0"/>
              </a:rPr>
              <a:t>MS Word  - formátování písma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/>
            </a:r>
            <a:br>
              <a:rPr lang="cs-CZ" sz="2400" b="1">
                <a:solidFill>
                  <a:srgbClr val="000000"/>
                </a:solidFill>
                <a:cs typeface="Arial" charset="0"/>
              </a:rPr>
            </a:b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ňá</a:t>
            </a:r>
            <a:r>
              <a:rPr lang="cs-CZ" sz="2000">
                <a:cs typeface="Times New Roman" pitchFamily="18" charset="0"/>
              </a:rPr>
              <a:t>ková, 2013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25.2. 2013,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oblast: Zpracování a vyu</a:t>
            </a:r>
            <a:r>
              <a:rPr lang="cs-CZ" sz="2000">
                <a:cs typeface="Arial" charset="0"/>
              </a:rPr>
              <a:t>ž</a:t>
            </a:r>
            <a:r>
              <a:rPr lang="cs-CZ" sz="2000">
                <a:cs typeface="Times New Roman" pitchFamily="18" charset="0"/>
              </a:rPr>
              <a:t>ití informací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VY_32_inovace_10_ICT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cs typeface="Arial" charset="0"/>
              </a:rPr>
              <a:t>F</a:t>
            </a:r>
            <a:r>
              <a:rPr lang="en-US" b="1" smtClean="0">
                <a:solidFill>
                  <a:srgbClr val="000000"/>
                </a:solidFill>
                <a:cs typeface="Arial" charset="0"/>
              </a:rPr>
              <a:t>ormátování písma</a:t>
            </a:r>
            <a:endParaRPr lang="cs-CZ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 l="5244" t="6151" r="67628" b="74802"/>
          <a:stretch>
            <a:fillRect/>
          </a:stretch>
        </p:blipFill>
        <p:spPr bwMode="auto">
          <a:xfrm>
            <a:off x="323850" y="3460750"/>
            <a:ext cx="8605838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Zástupný symbol pro obsah 2"/>
          <p:cNvSpPr txBox="1">
            <a:spLocks/>
          </p:cNvSpPr>
          <p:nvPr/>
        </p:nvSpPr>
        <p:spPr bwMode="auto">
          <a:xfrm>
            <a:off x="179388" y="2409825"/>
            <a:ext cx="2890837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Font písma</a:t>
            </a:r>
          </a:p>
        </p:txBody>
      </p:sp>
      <p:sp>
        <p:nvSpPr>
          <p:cNvPr id="16388" name="Zástupný symbol pro obsah 2"/>
          <p:cNvSpPr txBox="1">
            <a:spLocks/>
          </p:cNvSpPr>
          <p:nvPr/>
        </p:nvSpPr>
        <p:spPr bwMode="auto">
          <a:xfrm>
            <a:off x="3471863" y="2771775"/>
            <a:ext cx="3600450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Velikost písma</a:t>
            </a:r>
          </a:p>
        </p:txBody>
      </p:sp>
      <p:sp>
        <p:nvSpPr>
          <p:cNvPr id="16389" name="Zástupný symbol pro obsah 2"/>
          <p:cNvSpPr txBox="1">
            <a:spLocks/>
          </p:cNvSpPr>
          <p:nvPr/>
        </p:nvSpPr>
        <p:spPr bwMode="auto">
          <a:xfrm>
            <a:off x="5943600" y="1516063"/>
            <a:ext cx="3082925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Textový efekt písma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268538" y="3141663"/>
            <a:ext cx="4175125" cy="19431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16388" idx="2"/>
          </p:cNvCxnSpPr>
          <p:nvPr/>
        </p:nvCxnSpPr>
        <p:spPr>
          <a:xfrm>
            <a:off x="5272088" y="3376613"/>
            <a:ext cx="2212975" cy="17081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485063" y="2184400"/>
            <a:ext cx="1263650" cy="36925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cs typeface="Arial" charset="0"/>
              </a:rPr>
              <a:t>F</a:t>
            </a:r>
            <a:r>
              <a:rPr lang="en-US" b="1" smtClean="0">
                <a:solidFill>
                  <a:srgbClr val="000000"/>
                </a:solidFill>
                <a:cs typeface="Arial" charset="0"/>
              </a:rPr>
              <a:t>ormátování písma</a:t>
            </a:r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932363" y="5473700"/>
            <a:ext cx="1943100" cy="6048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Kurzíva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 l="5244" t="6151" r="67628" b="74802"/>
          <a:stretch>
            <a:fillRect/>
          </a:stretch>
        </p:blipFill>
        <p:spPr bwMode="auto">
          <a:xfrm>
            <a:off x="323850" y="1341438"/>
            <a:ext cx="8605838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Zástupný symbol pro obsah 2"/>
          <p:cNvSpPr txBox="1">
            <a:spLocks/>
          </p:cNvSpPr>
          <p:nvPr/>
        </p:nvSpPr>
        <p:spPr bwMode="auto">
          <a:xfrm>
            <a:off x="3635375" y="4930775"/>
            <a:ext cx="1657350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Tučně</a:t>
            </a:r>
          </a:p>
        </p:txBody>
      </p:sp>
      <p:sp>
        <p:nvSpPr>
          <p:cNvPr id="17413" name="Zástupný symbol pro obsah 2"/>
          <p:cNvSpPr txBox="1">
            <a:spLocks/>
          </p:cNvSpPr>
          <p:nvPr/>
        </p:nvSpPr>
        <p:spPr bwMode="auto">
          <a:xfrm>
            <a:off x="6527800" y="5949950"/>
            <a:ext cx="2376488" cy="60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Podtržené</a:t>
            </a:r>
          </a:p>
        </p:txBody>
      </p:sp>
      <p:sp>
        <p:nvSpPr>
          <p:cNvPr id="17414" name="Zástupný symbol pro obsah 2"/>
          <p:cNvSpPr txBox="1">
            <a:spLocks/>
          </p:cNvSpPr>
          <p:nvPr/>
        </p:nvSpPr>
        <p:spPr bwMode="auto">
          <a:xfrm>
            <a:off x="468313" y="4924425"/>
            <a:ext cx="2879725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Typ písma: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211638" y="3933825"/>
            <a:ext cx="415925" cy="10731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795963" y="3933825"/>
            <a:ext cx="1008062" cy="21478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148263" y="3933825"/>
            <a:ext cx="144462" cy="16017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cs typeface="Arial" charset="0"/>
              </a:rPr>
              <a:t>F</a:t>
            </a:r>
            <a:r>
              <a:rPr lang="en-US" b="1" smtClean="0">
                <a:solidFill>
                  <a:srgbClr val="000000"/>
                </a:solidFill>
                <a:cs typeface="Arial" charset="0"/>
              </a:rPr>
              <a:t>ormátování písma</a:t>
            </a:r>
            <a:endParaRPr lang="cs-CZ" smtClean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 l="5244" t="6151" r="78835" b="74802"/>
          <a:stretch>
            <a:fillRect/>
          </a:stretch>
        </p:blipFill>
        <p:spPr bwMode="auto">
          <a:xfrm>
            <a:off x="323850" y="1341438"/>
            <a:ext cx="3043238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Zástupný symbol pro obsah 2"/>
          <p:cNvSpPr txBox="1">
            <a:spLocks/>
          </p:cNvSpPr>
          <p:nvPr/>
        </p:nvSpPr>
        <p:spPr bwMode="auto">
          <a:xfrm>
            <a:off x="3924300" y="2489200"/>
            <a:ext cx="5040313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Umožňuje zkopírovat naformátované písmo 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2700338" y="2901950"/>
            <a:ext cx="1655762" cy="2349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/>
          <a:srcRect l="11731" t="48291" r="51234" b="24863"/>
          <a:stretch>
            <a:fillRect/>
          </a:stretch>
        </p:blipFill>
        <p:spPr bwMode="auto">
          <a:xfrm>
            <a:off x="715963" y="3719513"/>
            <a:ext cx="7280275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3175" y="115888"/>
            <a:ext cx="8229600" cy="635000"/>
          </a:xfrm>
        </p:spPr>
        <p:txBody>
          <a:bodyPr/>
          <a:lstStyle/>
          <a:p>
            <a:r>
              <a:rPr lang="cs-CZ" smtClean="0"/>
              <a:t>Vyzkoušíme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07950" y="908050"/>
            <a:ext cx="8928100" cy="58340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1.	Napiš Ahoj a nastav formát písma </a:t>
            </a:r>
            <a:br>
              <a:rPr lang="cs-CZ" sz="4000" smtClean="0"/>
            </a:br>
            <a:r>
              <a:rPr lang="cs-CZ" sz="4000" smtClean="0"/>
              <a:t>	písmo - Algerian, velikost 15, 	podtržené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2.	Napiš Ahoj</a:t>
            </a:r>
            <a:r>
              <a:rPr lang="cs-CZ" sz="4000" u="sng" smtClean="0"/>
              <a:t> </a:t>
            </a:r>
            <a:r>
              <a:rPr lang="cs-CZ" sz="4000" smtClean="0"/>
              <a:t>a nastav formát písma </a:t>
            </a:r>
            <a:br>
              <a:rPr lang="cs-CZ" sz="4000" smtClean="0"/>
            </a:br>
            <a:r>
              <a:rPr lang="cs-CZ" sz="4000" smtClean="0"/>
              <a:t>	písmo - Monotype Corsiva, velikost 	20, tučně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3.	Napiš své  jméno a příjmení </a:t>
            </a:r>
            <a:br>
              <a:rPr lang="cs-CZ" sz="4000" smtClean="0"/>
            </a:br>
            <a:r>
              <a:rPr lang="cs-CZ" sz="4000" smtClean="0"/>
              <a:t>	Zkopíruj 1. formát na jméno </a:t>
            </a:r>
            <a:br>
              <a:rPr lang="cs-CZ" sz="4000" smtClean="0"/>
            </a:br>
            <a:r>
              <a:rPr lang="cs-CZ" sz="4000" smtClean="0"/>
              <a:t>		        2. formát na příjmení</a:t>
            </a:r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5273675" y="5732463"/>
            <a:ext cx="2746375" cy="8937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Barva písma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29932" t="6151" r="45711" b="74802"/>
          <a:stretch>
            <a:fillRect/>
          </a:stretch>
        </p:blipFill>
        <p:spPr bwMode="auto">
          <a:xfrm>
            <a:off x="1265238" y="2362200"/>
            <a:ext cx="786130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cs typeface="Arial" charset="0"/>
              </a:rPr>
              <a:t>F</a:t>
            </a:r>
            <a:r>
              <a:rPr lang="en-US" b="1" smtClean="0">
                <a:solidFill>
                  <a:srgbClr val="000000"/>
                </a:solidFill>
                <a:cs typeface="Arial" charset="0"/>
              </a:rPr>
              <a:t>ormátování písma</a:t>
            </a:r>
            <a:endParaRPr lang="cs-CZ" smtClean="0"/>
          </a:p>
        </p:txBody>
      </p:sp>
      <p:sp>
        <p:nvSpPr>
          <p:cNvPr id="20484" name="Zástupný symbol pro obsah 2"/>
          <p:cNvSpPr txBox="1">
            <a:spLocks/>
          </p:cNvSpPr>
          <p:nvPr/>
        </p:nvSpPr>
        <p:spPr bwMode="auto">
          <a:xfrm>
            <a:off x="684213" y="5846763"/>
            <a:ext cx="3455987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Pozadí písma</a:t>
            </a:r>
          </a:p>
        </p:txBody>
      </p:sp>
      <p:sp>
        <p:nvSpPr>
          <p:cNvPr id="20485" name="Zástupný symbol pro obsah 2"/>
          <p:cNvSpPr txBox="1">
            <a:spLocks/>
          </p:cNvSpPr>
          <p:nvPr/>
        </p:nvSpPr>
        <p:spPr bwMode="auto">
          <a:xfrm>
            <a:off x="107950" y="1308100"/>
            <a:ext cx="653891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Vymazání formátování písma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547813" y="5084763"/>
            <a:ext cx="720725" cy="76200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3376613" y="4941888"/>
            <a:ext cx="2490787" cy="904875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268538" y="1982788"/>
            <a:ext cx="863600" cy="1951037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6443663" y="5664200"/>
            <a:ext cx="2246312" cy="10080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Do bloku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 l="29932" t="6151" r="45711" b="74802"/>
          <a:stretch>
            <a:fillRect/>
          </a:stretch>
        </p:blipFill>
        <p:spPr bwMode="auto">
          <a:xfrm>
            <a:off x="684213" y="1268413"/>
            <a:ext cx="7861300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cs typeface="Arial" charset="0"/>
              </a:rPr>
              <a:t>Zarovnání textu</a:t>
            </a:r>
            <a:endParaRPr lang="cs-CZ" smtClean="0"/>
          </a:p>
        </p:txBody>
      </p:sp>
      <p:sp>
        <p:nvSpPr>
          <p:cNvPr id="21508" name="Zástupný symbol pro obsah 2"/>
          <p:cNvSpPr txBox="1">
            <a:spLocks/>
          </p:cNvSpPr>
          <p:nvPr/>
        </p:nvSpPr>
        <p:spPr bwMode="auto">
          <a:xfrm>
            <a:off x="350838" y="5180013"/>
            <a:ext cx="20161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Vlevo</a:t>
            </a:r>
          </a:p>
        </p:txBody>
      </p:sp>
      <p:sp>
        <p:nvSpPr>
          <p:cNvPr id="21509" name="Zástupný symbol pro obsah 2"/>
          <p:cNvSpPr txBox="1">
            <a:spLocks/>
          </p:cNvSpPr>
          <p:nvPr/>
        </p:nvSpPr>
        <p:spPr bwMode="auto">
          <a:xfrm>
            <a:off x="4284663" y="5457825"/>
            <a:ext cx="22447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Vpravo</a:t>
            </a:r>
          </a:p>
        </p:txBody>
      </p:sp>
      <p:sp>
        <p:nvSpPr>
          <p:cNvPr id="21510" name="Zástupný symbol pro obsah 2"/>
          <p:cNvSpPr txBox="1">
            <a:spLocks/>
          </p:cNvSpPr>
          <p:nvPr/>
        </p:nvSpPr>
        <p:spPr bwMode="auto">
          <a:xfrm>
            <a:off x="2366963" y="5683250"/>
            <a:ext cx="22447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Na střed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876425" y="3933825"/>
            <a:ext cx="1471613" cy="126365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489325" y="4076700"/>
            <a:ext cx="506413" cy="160655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614863" y="3933825"/>
            <a:ext cx="146050" cy="170815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219700" y="3933825"/>
            <a:ext cx="1512888" cy="1749425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175" y="115888"/>
            <a:ext cx="8229600" cy="635000"/>
          </a:xfrm>
        </p:spPr>
        <p:txBody>
          <a:bodyPr/>
          <a:lstStyle/>
          <a:p>
            <a:r>
              <a:rPr lang="cs-CZ" smtClean="0"/>
              <a:t>Vyzkoušíme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209550" y="1700213"/>
            <a:ext cx="8928100" cy="42497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1.	Slovo Ahoj zarovnej doleva a písmo 	bude mít barvu červenou</a:t>
            </a:r>
            <a:br>
              <a:rPr lang="cs-CZ" sz="4000" smtClean="0"/>
            </a:br>
            <a:r>
              <a:rPr lang="cs-CZ" sz="4000" smtClean="0"/>
              <a:t>2.	Slovo Ahoj zarovnej doprava a písmo 	bude mít barvu modrou</a:t>
            </a:r>
            <a:br>
              <a:rPr lang="cs-CZ" sz="4000" smtClean="0"/>
            </a:br>
            <a:r>
              <a:rPr lang="cs-CZ" sz="4000" smtClean="0"/>
              <a:t>3.	Své  jméno a příjmení zarovnej na 	střed a nastav barvu pozadí žlutou</a:t>
            </a:r>
            <a:br>
              <a:rPr lang="cs-CZ" sz="4000" smtClean="0"/>
            </a:br>
            <a:r>
              <a:rPr lang="cs-CZ" sz="4000" smtClean="0"/>
              <a:t>	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Došli jste ke stejnému výsledku???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 l="15060" t="36111" r="38533" b="21825"/>
          <a:stretch>
            <a:fillRect/>
          </a:stretch>
        </p:blipFill>
        <p:spPr bwMode="auto">
          <a:xfrm>
            <a:off x="60325" y="1697038"/>
            <a:ext cx="9048750" cy="461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</a:t>
            </a:r>
            <a:r>
              <a:rPr lang="cs-CZ" sz="2400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Word 2010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661</TotalTime>
  <Words>192</Words>
  <Application>Microsoft Office PowerPoint</Application>
  <PresentationFormat>On-screen Show (4:3)</PresentationFormat>
  <Paragraphs>35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Times New Roman</vt:lpstr>
      <vt:lpstr>Motiv systému Office</vt:lpstr>
      <vt:lpstr>Snímek 1</vt:lpstr>
      <vt:lpstr>Snímek 2</vt:lpstr>
      <vt:lpstr>Formátování písma</vt:lpstr>
      <vt:lpstr>Formátování písma</vt:lpstr>
      <vt:lpstr>Formátování písma</vt:lpstr>
      <vt:lpstr>Vyzkoušíme</vt:lpstr>
      <vt:lpstr>Formátování písma</vt:lpstr>
      <vt:lpstr>Zarovnání textu</vt:lpstr>
      <vt:lpstr>Vyzkoušíme</vt:lpstr>
      <vt:lpstr>Došli jste ke stejnému výsledku???</vt:lpstr>
      <vt:lpstr>Použité zdroje:  Print screen z programu Microsoft Word 2010 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Hvezdap4</cp:lastModifiedBy>
  <cp:revision>36</cp:revision>
  <dcterms:created xsi:type="dcterms:W3CDTF">2012-09-09T19:10:47Z</dcterms:created>
  <dcterms:modified xsi:type="dcterms:W3CDTF">2013-03-24T16:59:34Z</dcterms:modified>
</cp:coreProperties>
</file>