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6" r:id="rId3"/>
    <p:sldId id="266" r:id="rId4"/>
    <p:sldId id="267" r:id="rId5"/>
    <p:sldId id="268" r:id="rId6"/>
    <p:sldId id="271" r:id="rId7"/>
    <p:sldId id="263" r:id="rId8"/>
    <p:sldId id="264" r:id="rId9"/>
    <p:sldId id="258" r:id="rId10"/>
    <p:sldId id="260" r:id="rId11"/>
    <p:sldId id="261" r:id="rId12"/>
    <p:sldId id="272" r:id="rId13"/>
    <p:sldId id="273" r:id="rId14"/>
    <p:sldId id="265" r:id="rId15"/>
    <p:sldId id="262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434"/>
    <a:srgbClr val="FF0066"/>
    <a:srgbClr val="FF9933"/>
    <a:srgbClr val="FF6600"/>
    <a:srgbClr val="E4E840"/>
    <a:srgbClr val="FF99FF"/>
    <a:srgbClr val="59E1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044A83-0EC0-4DBC-8329-774BDE84196E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7E4E0E-9FAC-453B-8B5C-00C8B9758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218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82A8676F-8E31-4861-82A4-49990B06E9D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0A2CAA4-5CA5-4D23-A0BD-3739FECFBE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13.5.2013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VY_32_INOVACE_16_PŘÍRODOPIS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Amarylk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Soubor:Galanthus nival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04664"/>
            <a:ext cx="2618656" cy="26186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Picture 2" descr="Soubor:Narcissus pseudonarcissu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836712"/>
            <a:ext cx="4050449" cy="54005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8229600" cy="2209800"/>
          </a:xfrm>
        </p:spPr>
        <p:txBody>
          <a:bodyPr>
            <a:normAutofit/>
          </a:bodyPr>
          <a:lstStyle/>
          <a:p>
            <a:pPr algn="ctr"/>
            <a:endParaRPr lang="cs-CZ" sz="6600" b="1" dirty="0">
              <a:solidFill>
                <a:srgbClr val="59E19A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    </a:t>
            </a:r>
            <a:r>
              <a:rPr lang="cs-CZ" sz="6600" b="1" dirty="0" err="1" smtClean="0">
                <a:solidFill>
                  <a:srgbClr val="FF0066"/>
                </a:solidFill>
              </a:rPr>
              <a:t>Amarylkovité</a:t>
            </a:r>
            <a:endParaRPr lang="cs-CZ" sz="6600" dirty="0">
              <a:solidFill>
                <a:srgbClr val="FF0066"/>
              </a:solidFill>
            </a:endParaRPr>
          </a:p>
        </p:txBody>
      </p:sp>
      <p:pic>
        <p:nvPicPr>
          <p:cNvPr id="5" name="Picture 2" descr="Soubor:Leucoium vernum 411-2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00686" y="4293096"/>
            <a:ext cx="3219786" cy="22538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většinou cibuloviny</a:t>
            </a:r>
          </a:p>
          <a:p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339752" y="1268760"/>
            <a:ext cx="374441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66"/>
                </a:solidFill>
              </a:rPr>
              <a:t>byliny</a:t>
            </a:r>
            <a:endParaRPr lang="cs-CZ" sz="4400" dirty="0">
              <a:solidFill>
                <a:srgbClr val="FF0066"/>
              </a:solidFill>
            </a:endParaRPr>
          </a:p>
        </p:txBody>
      </p:sp>
      <p:pic>
        <p:nvPicPr>
          <p:cNvPr id="3074" name="Picture 2" descr="Rašící amarylli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284984"/>
            <a:ext cx="2192425" cy="2641476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5148064" y="5085184"/>
            <a:ext cx="302433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cibulka hvězdníku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FF99FF"/>
                </a:solidFill>
              </a:rPr>
              <a:t>Květ</a:t>
            </a:r>
          </a:p>
          <a:p>
            <a:r>
              <a:rPr lang="cs-CZ" dirty="0" smtClean="0"/>
              <a:t>       nerozlišený – 6 květních lístků v okvětí</a:t>
            </a:r>
          </a:p>
          <a:p>
            <a:r>
              <a:rPr lang="cs-CZ" dirty="0" smtClean="0"/>
              <a:t>                                 </a:t>
            </a:r>
          </a:p>
          <a:p>
            <a:r>
              <a:rPr lang="cs-CZ" dirty="0" smtClean="0"/>
              <a:t>       trojčetný</a:t>
            </a:r>
          </a:p>
          <a:p>
            <a:endParaRPr lang="cs-CZ" dirty="0" smtClean="0"/>
          </a:p>
          <a:p>
            <a:r>
              <a:rPr lang="cs-CZ" dirty="0" smtClean="0"/>
              <a:t>       </a:t>
            </a:r>
            <a:r>
              <a:rPr lang="cs-CZ" dirty="0" err="1" smtClean="0"/>
              <a:t>oboupohlavný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jednotlivě</a:t>
            </a:r>
          </a:p>
          <a:p>
            <a:r>
              <a:rPr lang="cs-CZ" dirty="0" smtClean="0"/>
              <a:t>       v květenství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043608" y="5373216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043608" y="5373216"/>
            <a:ext cx="504056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E4E840"/>
                </a:solidFill>
              </a:rPr>
              <a:t>Plod</a:t>
            </a:r>
          </a:p>
          <a:p>
            <a:r>
              <a:rPr lang="cs-CZ" dirty="0" smtClean="0"/>
              <a:t>                    tobolka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1.         </a:t>
            </a:r>
            <a:endParaRPr lang="cs-CZ" dirty="0"/>
          </a:p>
        </p:txBody>
      </p:sp>
      <p:pic>
        <p:nvPicPr>
          <p:cNvPr id="1026" name="Picture 2" descr="Semeník amaryli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140968"/>
            <a:ext cx="1876425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FF9933"/>
                </a:solidFill>
              </a:rPr>
              <a:t>Planě rostoucí</a:t>
            </a:r>
          </a:p>
          <a:p>
            <a:pPr algn="ctr"/>
            <a:r>
              <a:rPr lang="cs-CZ" sz="2800" dirty="0" smtClean="0"/>
              <a:t>Sněženky</a:t>
            </a:r>
          </a:p>
          <a:p>
            <a:pPr algn="ctr"/>
            <a:r>
              <a:rPr lang="cs-CZ" sz="2800" dirty="0" smtClean="0"/>
              <a:t>Bledule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>
                <a:solidFill>
                  <a:srgbClr val="FF9933"/>
                </a:solidFill>
              </a:rPr>
              <a:t>Okrasné</a:t>
            </a:r>
          </a:p>
          <a:p>
            <a:pPr algn="ctr"/>
            <a:r>
              <a:rPr lang="cs-CZ" sz="2800" dirty="0" smtClean="0"/>
              <a:t>Narcisy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>
                <a:solidFill>
                  <a:srgbClr val="FF9933"/>
                </a:solidFill>
              </a:rPr>
              <a:t>Pokojové</a:t>
            </a:r>
          </a:p>
          <a:p>
            <a:pPr algn="ctr"/>
            <a:r>
              <a:rPr lang="cs-CZ" sz="2800" dirty="0" err="1" smtClean="0"/>
              <a:t>Amarylis</a:t>
            </a:r>
            <a:endParaRPr lang="cs-CZ" sz="2800" dirty="0" smtClean="0"/>
          </a:p>
          <a:p>
            <a:pPr algn="ctr"/>
            <a:r>
              <a:rPr lang="cs-CZ" sz="2800" dirty="0" err="1" smtClean="0"/>
              <a:t>Klivie</a:t>
            </a:r>
            <a:r>
              <a:rPr lang="cs-CZ" sz="2800" dirty="0" smtClean="0"/>
              <a:t> 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>
              <a:solidFill>
                <a:srgbClr val="FF9933"/>
              </a:solidFill>
            </a:endParaRPr>
          </a:p>
          <a:p>
            <a:pPr algn="ctr"/>
            <a:endParaRPr lang="cs-CZ" dirty="0">
              <a:solidFill>
                <a:srgbClr val="FF99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Sněženka podsněžník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2530" name="Picture 2" descr="Soubor:Galanthus nival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700808"/>
            <a:ext cx="4392488" cy="4392488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5076056" y="1988840"/>
            <a:ext cx="35283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smíšené i listnaté lesy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11560" y="3501008"/>
            <a:ext cx="273630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únor - duben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868144" y="5157192"/>
            <a:ext cx="273630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vlhké louky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  Bledule jarní    Bledule letní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3.                                       4.</a:t>
            </a:r>
            <a:endParaRPr lang="cs-CZ" dirty="0"/>
          </a:p>
        </p:txBody>
      </p:sp>
      <p:pic>
        <p:nvPicPr>
          <p:cNvPr id="23554" name="Picture 2" descr="Soubor:Leucoium vernum 411-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1" y="2347086"/>
            <a:ext cx="4248472" cy="2973931"/>
          </a:xfrm>
          <a:prstGeom prst="rect">
            <a:avLst/>
          </a:prstGeom>
          <a:noFill/>
        </p:spPr>
      </p:pic>
      <p:pic>
        <p:nvPicPr>
          <p:cNvPr id="23556" name="Picture 4" descr="Soubor:Leucojum aestivum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852936"/>
            <a:ext cx="3744415" cy="2422054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067944" y="2492896"/>
            <a:ext cx="201622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jedovaté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Narcissus pseudonarcissu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72816"/>
            <a:ext cx="3242134" cy="4322845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5.                                6.                                                  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4E840"/>
                </a:solidFill>
              </a:rPr>
              <a:t>Narcis žlutý</a:t>
            </a:r>
            <a:endParaRPr lang="cs-CZ" dirty="0">
              <a:solidFill>
                <a:srgbClr val="E4E840"/>
              </a:solidFill>
            </a:endParaRPr>
          </a:p>
        </p:txBody>
      </p:sp>
      <p:pic>
        <p:nvPicPr>
          <p:cNvPr id="5124" name="Picture 4" descr="Soubor:Narcissus pseudonarcissus (S.lukas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988840"/>
            <a:ext cx="4431261" cy="2952328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3779912" y="4869160"/>
            <a:ext cx="500404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pakorunka s kadeřavým okrajem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5868144" y="4365104"/>
            <a:ext cx="216024" cy="648072"/>
          </a:xfrm>
          <a:prstGeom prst="straightConnector1">
            <a:avLst/>
          </a:prstGeom>
          <a:ln w="38100">
            <a:solidFill>
              <a:srgbClr val="59E19A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3707904" y="1412776"/>
            <a:ext cx="201622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jedovatý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Narcis bílý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3074" name="Picture 2" descr="Soubor:Narcissus poeticus (Habitus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772816"/>
            <a:ext cx="3206130" cy="4274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rgbClr val="E6F434"/>
                </a:solidFill>
              </a:rPr>
              <a:t>Amarylis</a:t>
            </a:r>
            <a:r>
              <a:rPr lang="cs-CZ" dirty="0" smtClean="0">
                <a:solidFill>
                  <a:srgbClr val="E6F434"/>
                </a:solidFill>
              </a:rPr>
              <a:t> (</a:t>
            </a:r>
            <a:r>
              <a:rPr lang="cs-CZ" sz="4800" dirty="0" smtClean="0">
                <a:solidFill>
                  <a:srgbClr val="E6F434"/>
                </a:solidFill>
              </a:rPr>
              <a:t>hvězdník)</a:t>
            </a:r>
            <a:r>
              <a:rPr lang="cs-CZ" dirty="0" smtClean="0">
                <a:solidFill>
                  <a:srgbClr val="E6F434"/>
                </a:solidFill>
              </a:rPr>
              <a:t> 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8.                          9.</a:t>
            </a:r>
            <a:endParaRPr lang="cs-CZ" dirty="0"/>
          </a:p>
        </p:txBody>
      </p:sp>
      <p:pic>
        <p:nvPicPr>
          <p:cNvPr id="2050" name="Picture 2" descr="amarylis 200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564904"/>
            <a:ext cx="4280950" cy="23973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988840"/>
            <a:ext cx="3390900" cy="362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Hvězdník během roku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10.         11.           12.         13.         14.</a:t>
            </a:r>
            <a:endParaRPr lang="cs-CZ" dirty="0"/>
          </a:p>
        </p:txBody>
      </p:sp>
      <p:pic>
        <p:nvPicPr>
          <p:cNvPr id="1026" name="Picture 2" descr="amaryllis po zimním spán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916832"/>
            <a:ext cx="1318046" cy="2960018"/>
          </a:xfrm>
          <a:prstGeom prst="rect">
            <a:avLst/>
          </a:prstGeom>
          <a:noFill/>
        </p:spPr>
      </p:pic>
      <p:pic>
        <p:nvPicPr>
          <p:cNvPr id="1028" name="Picture 4" descr="amaryllis v plném květ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700808"/>
            <a:ext cx="1466850" cy="2438400"/>
          </a:xfrm>
          <a:prstGeom prst="rect">
            <a:avLst/>
          </a:prstGeom>
          <a:noFill/>
        </p:spPr>
      </p:pic>
      <p:pic>
        <p:nvPicPr>
          <p:cNvPr id="1030" name="Picture 6" descr="amaryllis v plné vegetac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492896"/>
            <a:ext cx="1466850" cy="2381250"/>
          </a:xfrm>
          <a:prstGeom prst="rect">
            <a:avLst/>
          </a:prstGeom>
          <a:noFill/>
        </p:spPr>
      </p:pic>
      <p:pic>
        <p:nvPicPr>
          <p:cNvPr id="1032" name="Picture 8" descr="amaryllis se chystá na zimní spáne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2636912"/>
            <a:ext cx="1322834" cy="2525411"/>
          </a:xfrm>
          <a:prstGeom prst="rect">
            <a:avLst/>
          </a:prstGeom>
          <a:noFill/>
        </p:spPr>
      </p:pic>
      <p:pic>
        <p:nvPicPr>
          <p:cNvPr id="1034" name="Picture 10" descr="Rašící amarylli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3140968"/>
            <a:ext cx="1688157" cy="2033924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755576" y="5229200"/>
            <a:ext cx="144016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zima - jaro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411760" y="4941168"/>
            <a:ext cx="144016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23928" y="4221088"/>
            <a:ext cx="144016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652120" y="4941168"/>
            <a:ext cx="144016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7236296" y="5229200"/>
            <a:ext cx="144016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zima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827584" y="2636912"/>
            <a:ext cx="684076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Zimu přečkávají většinou cibulemi.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F434"/>
                </a:solidFill>
              </a:rPr>
              <a:t>Klívie </a:t>
            </a:r>
            <a:endParaRPr lang="cs-CZ" dirty="0">
              <a:solidFill>
                <a:srgbClr val="E6F43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24578" name="Picture 2" descr="http://www.volny.cz/sibornal/kliv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754814"/>
            <a:ext cx="3798168" cy="42729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Zdroje a 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4000" dirty="0" smtClean="0"/>
              <a:t>Vlastní tvorba</a:t>
            </a:r>
          </a:p>
          <a:p>
            <a:endParaRPr lang="cs-CZ" sz="4000" dirty="0" smtClean="0"/>
          </a:p>
          <a:p>
            <a:r>
              <a:rPr lang="cs-CZ" sz="4000" dirty="0" smtClean="0"/>
              <a:t>Obrázky</a:t>
            </a:r>
          </a:p>
          <a:p>
            <a:r>
              <a:rPr lang="cs-CZ" sz="4000" dirty="0" smtClean="0"/>
              <a:t>1. AUTOR NEUVEDEN. </a:t>
            </a:r>
            <a:r>
              <a:rPr lang="cs-CZ" sz="4000" i="1" dirty="0" err="1" smtClean="0"/>
              <a:t>amarylis.estranky.cz</a:t>
            </a:r>
            <a:r>
              <a:rPr lang="cs-CZ" sz="4000" dirty="0" smtClean="0"/>
              <a:t> [online]. [cit. 5.5.2013]. Dostupný na WWW: http://www.</a:t>
            </a:r>
            <a:r>
              <a:rPr lang="cs-CZ" sz="4000" dirty="0" err="1" smtClean="0"/>
              <a:t>amarylis.estranky.cz</a:t>
            </a:r>
            <a:r>
              <a:rPr lang="cs-CZ" sz="4000" dirty="0" smtClean="0"/>
              <a:t>/</a:t>
            </a:r>
            <a:r>
              <a:rPr lang="cs-CZ" sz="4000" dirty="0" err="1" smtClean="0"/>
              <a:t>clanky</a:t>
            </a:r>
            <a:r>
              <a:rPr lang="cs-CZ" sz="4000" dirty="0" smtClean="0"/>
              <a:t>/</a:t>
            </a:r>
            <a:r>
              <a:rPr lang="cs-CZ" sz="4000" dirty="0" err="1" smtClean="0"/>
              <a:t>mnozeni</a:t>
            </a:r>
            <a:r>
              <a:rPr lang="cs-CZ" sz="4000" dirty="0" smtClean="0"/>
              <a:t>_</a:t>
            </a:r>
            <a:r>
              <a:rPr lang="cs-CZ" sz="4000" dirty="0" err="1" smtClean="0"/>
              <a:t>hippeastrum.html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2. CAROIG.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http://cs.wikipedia.org/wiki/Soubor:Galanthus_nivalis.jpg</a:t>
            </a:r>
          </a:p>
          <a:p>
            <a:endParaRPr lang="cs-CZ" sz="4000" dirty="0" smtClean="0"/>
          </a:p>
          <a:p>
            <a:r>
              <a:rPr lang="cs-CZ" sz="4000" dirty="0" smtClean="0"/>
              <a:t>3. ROWEROMANIAK.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http://cs.wikipedia.org/wiki/Soubor:Leucoium_vernum_411-20.jpg</a:t>
            </a:r>
          </a:p>
          <a:p>
            <a:endParaRPr lang="cs-CZ" sz="4000" dirty="0" smtClean="0"/>
          </a:p>
          <a:p>
            <a:r>
              <a:rPr lang="cs-CZ" sz="4000" dirty="0" smtClean="0"/>
              <a:t>4. FIR0002.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http://cs.wikipedia.org/wiki/Soubor:Leucojum_aestivum02.jpg</a:t>
            </a:r>
          </a:p>
          <a:p>
            <a:pPr>
              <a:buNone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5. TOSTI, Jean.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5.5.2013]. Dostupný na WWW: http://cs.wikipedia.org/wiki/Soubor:Narcissus_pseudonarcissus1.jpg</a:t>
            </a:r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6. KAFFER, </a:t>
            </a:r>
            <a:r>
              <a:rPr lang="cs-CZ" sz="4000" dirty="0" err="1" smtClean="0"/>
              <a:t>Lukas</a:t>
            </a:r>
            <a:r>
              <a:rPr lang="cs-CZ" sz="4000" dirty="0" smtClean="0"/>
              <a:t>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http://cs.wikipedia.org/wiki/Soubor:Narcissus_pseudonarcissus_(S.lukas).JPG</a:t>
            </a:r>
          </a:p>
          <a:p>
            <a:endParaRPr lang="cs-CZ" sz="4000" dirty="0" smtClean="0"/>
          </a:p>
          <a:p>
            <a:r>
              <a:rPr lang="cs-CZ" sz="4000" dirty="0" smtClean="0"/>
              <a:t>7. HUMMERT, Christian.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8.5.2013]. Dostupný na WWW: http://cs.wikipedia.org/wiki/Soubor:Narcissus_poeticus_(Habitus).jpg</a:t>
            </a:r>
          </a:p>
          <a:p>
            <a:endParaRPr lang="cs-CZ" sz="4000" dirty="0" smtClean="0"/>
          </a:p>
          <a:p>
            <a:r>
              <a:rPr lang="cs-CZ" sz="4000" dirty="0" smtClean="0"/>
              <a:t>8. AUTOR NEUVEDEN. </a:t>
            </a:r>
            <a:r>
              <a:rPr lang="cs-CZ" sz="4000" i="1" dirty="0" err="1" smtClean="0"/>
              <a:t>Semenaonline.cz</a:t>
            </a:r>
            <a:r>
              <a:rPr lang="cs-CZ" sz="4000" dirty="0" smtClean="0"/>
              <a:t> [online]. [cit. 5.5.2013]. Dostupný na WWW: http://www.</a:t>
            </a:r>
            <a:r>
              <a:rPr lang="cs-CZ" sz="4000" dirty="0" err="1" smtClean="0"/>
              <a:t>semenaonline.cz</a:t>
            </a:r>
            <a:r>
              <a:rPr lang="cs-CZ" sz="4000" dirty="0" smtClean="0"/>
              <a:t>/3240-</a:t>
            </a:r>
            <a:r>
              <a:rPr lang="cs-CZ" sz="4000" dirty="0" err="1" smtClean="0"/>
              <a:t>amarylis</a:t>
            </a:r>
            <a:r>
              <a:rPr lang="cs-CZ" sz="4000" dirty="0" smtClean="0"/>
              <a:t>-</a:t>
            </a:r>
            <a:r>
              <a:rPr lang="cs-CZ" sz="4000" dirty="0" err="1" smtClean="0"/>
              <a:t>hvezdnik</a:t>
            </a:r>
            <a:r>
              <a:rPr lang="cs-CZ" sz="4000" dirty="0" smtClean="0"/>
              <a:t>-</a:t>
            </a:r>
            <a:r>
              <a:rPr lang="cs-CZ" sz="4000" dirty="0" err="1" smtClean="0"/>
              <a:t>mont</a:t>
            </a:r>
            <a:r>
              <a:rPr lang="cs-CZ" sz="4000" dirty="0" smtClean="0"/>
              <a:t>-</a:t>
            </a:r>
            <a:r>
              <a:rPr lang="cs-CZ" sz="4000" dirty="0" err="1" smtClean="0"/>
              <a:t>blanc</a:t>
            </a:r>
            <a:r>
              <a:rPr lang="cs-CZ" sz="4000" dirty="0" smtClean="0"/>
              <a:t>-cibule-</a:t>
            </a:r>
            <a:r>
              <a:rPr lang="cs-CZ" sz="4000" dirty="0" err="1" smtClean="0"/>
              <a:t>amarylis</a:t>
            </a:r>
            <a:r>
              <a:rPr lang="cs-CZ" sz="4000" dirty="0" smtClean="0"/>
              <a:t>-1-ks.</a:t>
            </a:r>
            <a:r>
              <a:rPr lang="cs-CZ" sz="4000" dirty="0" err="1" smtClean="0"/>
              <a:t>html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9. EDA. </a:t>
            </a:r>
            <a:r>
              <a:rPr lang="cs-CZ" sz="4000" i="1" dirty="0" err="1" smtClean="0"/>
              <a:t>amarylis.hys.cz</a:t>
            </a:r>
            <a:r>
              <a:rPr lang="cs-CZ" sz="4000" dirty="0" smtClean="0"/>
              <a:t> [online]. [cit. 8.5.2013]. Dostupný na WWW: http://amarylis.hys.cz/viewtopic.php?id=5</a:t>
            </a:r>
          </a:p>
          <a:p>
            <a:endParaRPr lang="cs-CZ" sz="4000" dirty="0" smtClean="0"/>
          </a:p>
          <a:p>
            <a:r>
              <a:rPr lang="cs-CZ" sz="4000" dirty="0" smtClean="0"/>
              <a:t>10.,11.,12.,13.,14. AUTOR NEUVEDEN. </a:t>
            </a:r>
            <a:r>
              <a:rPr lang="cs-CZ" sz="4000" i="1" dirty="0" err="1" smtClean="0"/>
              <a:t>Amarylis.estranky.cz</a:t>
            </a:r>
            <a:r>
              <a:rPr lang="cs-CZ" sz="4000" dirty="0" smtClean="0"/>
              <a:t> [online]. [cit. 7.5.2013]. Dostupný na WWW: http://www.</a:t>
            </a:r>
            <a:r>
              <a:rPr lang="cs-CZ" sz="4000" dirty="0" err="1" smtClean="0"/>
              <a:t>amarylis.estranky.cz</a:t>
            </a:r>
            <a:r>
              <a:rPr lang="cs-CZ" sz="4000" dirty="0" smtClean="0"/>
              <a:t>/</a:t>
            </a:r>
            <a:r>
              <a:rPr lang="cs-CZ" sz="4000" dirty="0" err="1" smtClean="0"/>
              <a:t>clanky</a:t>
            </a:r>
            <a:r>
              <a:rPr lang="cs-CZ" sz="4000" dirty="0" smtClean="0"/>
              <a:t>/</a:t>
            </a:r>
            <a:r>
              <a:rPr lang="cs-CZ" sz="4000" dirty="0" err="1" smtClean="0"/>
              <a:t>pestovani</a:t>
            </a:r>
            <a:r>
              <a:rPr lang="cs-CZ" sz="4000" dirty="0" smtClean="0"/>
              <a:t>_</a:t>
            </a:r>
            <a:r>
              <a:rPr lang="cs-CZ" sz="4000" dirty="0" err="1" smtClean="0"/>
              <a:t>hippeastrum.html</a:t>
            </a:r>
            <a:endParaRPr lang="cs-CZ" sz="4000" dirty="0" smtClean="0"/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15. AUTOR NEUVEDEN. </a:t>
            </a:r>
            <a:r>
              <a:rPr lang="cs-CZ" sz="4000" i="1" dirty="0" smtClean="0"/>
              <a:t>Volny.</a:t>
            </a:r>
            <a:r>
              <a:rPr lang="cs-CZ" sz="4000" i="1" dirty="0" err="1" smtClean="0"/>
              <a:t>cz</a:t>
            </a:r>
            <a:r>
              <a:rPr lang="cs-CZ" sz="4000" dirty="0" smtClean="0"/>
              <a:t> [online]. [cit. 8.5.2013]. Dostupný na WWW: http://www.volny.</a:t>
            </a:r>
            <a:r>
              <a:rPr lang="cs-CZ" sz="4000" dirty="0" err="1" smtClean="0"/>
              <a:t>cz</a:t>
            </a:r>
            <a:r>
              <a:rPr lang="cs-CZ" sz="4000" dirty="0" smtClean="0"/>
              <a:t>/</a:t>
            </a:r>
            <a:r>
              <a:rPr lang="cs-CZ" sz="4000" dirty="0" err="1" smtClean="0"/>
              <a:t>sibornal</a:t>
            </a:r>
            <a:r>
              <a:rPr lang="cs-CZ" sz="4000" dirty="0" smtClean="0"/>
              <a:t>/</a:t>
            </a:r>
            <a:r>
              <a:rPr lang="cs-CZ" sz="4000" dirty="0" err="1" smtClean="0"/>
              <a:t>kvetiny.htm</a:t>
            </a:r>
            <a:endParaRPr lang="cs-CZ" sz="4000" dirty="0" smtClean="0"/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700" dirty="0" smtClean="0"/>
              <a:t/>
            </a:r>
            <a:br>
              <a:rPr lang="cs-CZ" sz="3700" dirty="0" smtClean="0"/>
            </a:br>
            <a:r>
              <a:rPr lang="cs-CZ" sz="3700" dirty="0" smtClean="0"/>
              <a:t/>
            </a:r>
            <a:br>
              <a:rPr lang="cs-CZ" sz="37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</a:t>
            </a:r>
            <a:r>
              <a:rPr lang="cs-CZ" sz="1200" smtClean="0"/>
              <a:t>čeledi amarylkovitých</a:t>
            </a:r>
            <a:r>
              <a:rPr lang="cs-CZ" sz="1200" dirty="0" smtClean="0"/>
              <a:t>. </a:t>
            </a:r>
            <a:r>
              <a:rPr lang="cs-CZ" sz="1200" dirty="0"/>
              <a:t>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974</TotalTime>
  <Words>209</Words>
  <Application>Microsoft Office PowerPoint</Application>
  <PresentationFormat>Předvádění na obrazovce (4:3)</PresentationFormat>
  <Paragraphs>160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Sněženka podsněžník</vt:lpstr>
      <vt:lpstr>  Bledule jarní    Bledule letní</vt:lpstr>
      <vt:lpstr>Narcis žlutý</vt:lpstr>
      <vt:lpstr>Narcis bílý</vt:lpstr>
      <vt:lpstr>Amarylis (hvězdník) </vt:lpstr>
      <vt:lpstr>Hvězdník během roku</vt:lpstr>
      <vt:lpstr>Prezentace aplikace PowerPoint</vt:lpstr>
      <vt:lpstr>Klívie </vt:lpstr>
      <vt:lpstr>    Zdroje a citace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88</cp:revision>
  <dcterms:created xsi:type="dcterms:W3CDTF">2013-04-15T17:32:42Z</dcterms:created>
  <dcterms:modified xsi:type="dcterms:W3CDTF">2013-05-29T11:36:56Z</dcterms:modified>
</cp:coreProperties>
</file>