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65" r:id="rId3"/>
    <p:sldId id="267" r:id="rId4"/>
    <p:sldId id="275" r:id="rId5"/>
    <p:sldId id="276" r:id="rId6"/>
    <p:sldId id="268" r:id="rId7"/>
    <p:sldId id="278" r:id="rId8"/>
    <p:sldId id="279" r:id="rId9"/>
    <p:sldId id="280" r:id="rId10"/>
    <p:sldId id="277" r:id="rId11"/>
    <p:sldId id="281" r:id="rId12"/>
    <p:sldId id="274" r:id="rId13"/>
    <p:sldId id="26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ED15ADFF-8ADD-40FF-834F-1BD92AD2E47B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A8929E9E-8585-4D36-A39A-5A4707A4C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53977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11F61-6F92-4B05-92EC-A521D3B53ACF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BAA893-510F-4CCD-9D0D-8E3B468098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E80CB-BB11-4C9B-8C6B-DA0ECE2FB54F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7DA997-EA42-4FD0-B1A8-0EBD6E6F45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531663-E847-4885-B45A-4C894C4C33A8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38703-E932-4032-947F-B684F5ADD5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F96F67-3302-40D5-B7D1-F9D74C77BCC2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94627-E4CD-4D5B-AB9D-6257EB991F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D8F100-C89C-48C3-8DF3-4BA143237C09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B47F4-DB6C-4C2D-8F1E-700AEA3D9C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1310F1-9F9E-434E-89C6-D04DC9F8215B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12347-386E-4B30-AEB1-59BDED9805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4C74CD-59D6-4E6E-9C71-BB5DA4828AF5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6835D-2E71-4C18-B14E-98AC46312F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F7CA3-EE42-40DF-851F-EC81721CD137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96F85B-6F6D-4C95-B595-991568BDFD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7D239F-2113-4C88-943A-1DC3279172C7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62F09-6650-4675-A68D-1C7A097BD8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54FA7-047F-4D79-9EA8-DC68750058C2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CC335-D1FE-4C1F-B1E5-992EC15E88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FA925-0F58-4857-A3C5-D477ECFAC393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270DD6-6032-47F5-8992-2C6F333DA0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">
              <a:srgbClr val="FFC000">
                <a:alpha val="66000"/>
              </a:srgbClr>
            </a:gs>
            <a:gs pos="35000">
              <a:schemeClr val="accent3">
                <a:lumMod val="20000"/>
                <a:lumOff val="80000"/>
              </a:schemeClr>
            </a:gs>
            <a:gs pos="70000">
              <a:srgbClr val="FFFF66">
                <a:alpha val="73000"/>
              </a:srgb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55CA425-7458-4F16-A84C-5BEE2BF4ABDD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A7B1DC4-D697-498F-89F2-D71584B563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en-US" sz="2400" b="1" dirty="0">
                <a:solidFill>
                  <a:srgbClr val="000000"/>
                </a:solidFill>
                <a:cs typeface="Arial" charset="0"/>
              </a:rPr>
              <a:t>MS Word - Word Art</a:t>
            </a:r>
            <a:r>
              <a:rPr lang="cs-CZ" sz="2400" b="1" dirty="0">
                <a:solidFill>
                  <a:srgbClr val="000000"/>
                </a:solidFill>
                <a:cs typeface="Arial" charset="0"/>
              </a:rPr>
              <a:t/>
            </a:r>
            <a:br>
              <a:rPr lang="cs-CZ" sz="2400" b="1" dirty="0">
                <a:solidFill>
                  <a:srgbClr val="000000"/>
                </a:solidFill>
                <a:cs typeface="Arial" charset="0"/>
              </a:rPr>
            </a:br>
            <a:r>
              <a:rPr lang="cs-CZ" sz="2000" dirty="0">
                <a:ea typeface="Times New Roman" pitchFamily="18" charset="0"/>
                <a:cs typeface="Arial" charset="0"/>
              </a:rPr>
              <a:t>Anotace: Výklad nového učiva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ea typeface="Times New Roman" pitchFamily="18" charset="0"/>
                <a:cs typeface="Arial" charset="0"/>
              </a:rPr>
              <a:t>Autor: Iveta </a:t>
            </a:r>
            <a:r>
              <a:rPr lang="cs-CZ" sz="2000" dirty="0" err="1">
                <a:ea typeface="Times New Roman" pitchFamily="18" charset="0"/>
                <a:cs typeface="Arial" charset="0"/>
              </a:rPr>
              <a:t>Pasterňáková</a:t>
            </a:r>
            <a:r>
              <a:rPr lang="cs-CZ" sz="2000" dirty="0">
                <a:ea typeface="Times New Roman" pitchFamily="18" charset="0"/>
                <a:cs typeface="Arial" charset="0"/>
              </a:rPr>
              <a:t>, 2013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ea typeface="Times New Roman" pitchFamily="18" charset="0"/>
                <a:cs typeface="Arial" charset="0"/>
              </a:rPr>
              <a:t>Ověření ve výuce 4.3. 2013, 4.třída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</a:t>
            </a:r>
            <a:r>
              <a:rPr lang="cs-CZ" sz="2000">
                <a:cs typeface="Times New Roman" pitchFamily="18" charset="0"/>
              </a:rPr>
              <a:t>: </a:t>
            </a:r>
            <a:r>
              <a:rPr lang="cs-CZ" sz="2000">
                <a:cs typeface="Times New Roman" pitchFamily="18" charset="0"/>
              </a:rPr>
              <a:t>Zpracování a využití informací 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Arial" charset="0"/>
              </a:rPr>
              <a:t>Čí</a:t>
            </a:r>
            <a:r>
              <a:rPr lang="cs-CZ" sz="2000" dirty="0">
                <a:cs typeface="Times New Roman" pitchFamily="18" charset="0"/>
              </a:rPr>
              <a:t>slo materiálu: VY_32_inovace_16_ICT II.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Baška 137, 739 01 Baška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1" name="Skupina 1"/>
          <p:cNvGrpSpPr>
            <a:grpSpLocks/>
          </p:cNvGrpSpPr>
          <p:nvPr/>
        </p:nvGrpSpPr>
        <p:grpSpPr bwMode="auto">
          <a:xfrm>
            <a:off x="515938" y="549275"/>
            <a:ext cx="8134350" cy="5429250"/>
            <a:chOff x="516122" y="548680"/>
            <a:chExt cx="8134350" cy="5429572"/>
          </a:xfrm>
        </p:grpSpPr>
        <p:pic>
          <p:nvPicPr>
            <p:cNvPr id="15362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3" name="Picture 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364" name="Picture 4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179388" y="188913"/>
            <a:ext cx="8785225" cy="1368425"/>
          </a:xfrm>
        </p:spPr>
        <p:txBody>
          <a:bodyPr/>
          <a:lstStyle/>
          <a:p>
            <a:r>
              <a:rPr lang="cs-CZ" b="1" smtClean="0"/>
              <a:t>Nadpis vkládáme pomocí WordArtu,</a:t>
            </a:r>
            <a:br>
              <a:rPr lang="cs-CZ" b="1" smtClean="0"/>
            </a:br>
            <a:r>
              <a:rPr lang="cs-CZ" b="1" smtClean="0"/>
              <a:t>najdeme ho na kartě vložit</a:t>
            </a:r>
            <a:endParaRPr lang="cs-CZ" smtClean="0"/>
          </a:p>
        </p:txBody>
      </p:sp>
      <p:pic>
        <p:nvPicPr>
          <p:cNvPr id="16386" name="Picture 3"/>
          <p:cNvPicPr>
            <a:picLocks noChangeAspect="1" noChangeArrowheads="1"/>
          </p:cNvPicPr>
          <p:nvPr/>
        </p:nvPicPr>
        <p:blipFill>
          <a:blip r:embed="rId2"/>
          <a:srcRect l="5383" t="6345" r="44144" b="75095"/>
          <a:stretch>
            <a:fillRect/>
          </a:stretch>
        </p:blipFill>
        <p:spPr bwMode="auto">
          <a:xfrm>
            <a:off x="1588" y="2349500"/>
            <a:ext cx="9055100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nice se šipkou 10"/>
          <p:cNvCxnSpPr/>
          <p:nvPr/>
        </p:nvCxnSpPr>
        <p:spPr>
          <a:xfrm>
            <a:off x="5435600" y="1700213"/>
            <a:ext cx="936625" cy="158432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6372225" y="3284538"/>
            <a:ext cx="1079500" cy="431800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6389" name="Obrázek 4"/>
          <p:cNvPicPr>
            <a:picLocks noChangeAspect="1" noChangeArrowheads="1"/>
          </p:cNvPicPr>
          <p:nvPr/>
        </p:nvPicPr>
        <p:blipFill>
          <a:blip r:embed="rId3"/>
          <a:srcRect l="47678" t="15450" r="30260" b="38397"/>
          <a:stretch>
            <a:fillRect/>
          </a:stretch>
        </p:blipFill>
        <p:spPr bwMode="auto">
          <a:xfrm>
            <a:off x="5076825" y="3716338"/>
            <a:ext cx="2374900" cy="2560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0" name="Zástupný symbol pro obsah 2"/>
          <p:cNvSpPr>
            <a:spLocks noGrp="1"/>
          </p:cNvSpPr>
          <p:nvPr>
            <p:ph idx="1"/>
          </p:nvPr>
        </p:nvSpPr>
        <p:spPr>
          <a:xfrm>
            <a:off x="323850" y="4581525"/>
            <a:ext cx="4535488" cy="16954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Objeví se tabulka s různými přednastavenými styly písma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300"/>
          </a:xfrm>
        </p:spPr>
        <p:txBody>
          <a:bodyPr/>
          <a:lstStyle/>
          <a:p>
            <a:r>
              <a:rPr lang="cs-CZ" smtClean="0"/>
              <a:t>Po zvolení stylu objeví se textové pole, kam můžeme napsat svůj nadpis</a:t>
            </a:r>
          </a:p>
        </p:txBody>
      </p:sp>
      <p:pic>
        <p:nvPicPr>
          <p:cNvPr id="1741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14613" t="30768" r="47237" b="47025"/>
          <a:stretch>
            <a:fillRect/>
          </a:stretch>
        </p:blipFill>
        <p:spPr>
          <a:xfrm>
            <a:off x="1619250" y="2349500"/>
            <a:ext cx="6008688" cy="1965325"/>
          </a:xfrm>
        </p:spPr>
      </p:pic>
      <p:sp>
        <p:nvSpPr>
          <p:cNvPr id="17411" name="Nadpis 1"/>
          <p:cNvSpPr txBox="1">
            <a:spLocks/>
          </p:cNvSpPr>
          <p:nvPr/>
        </p:nvSpPr>
        <p:spPr bwMode="auto">
          <a:xfrm>
            <a:off x="395288" y="4508500"/>
            <a:ext cx="8229600" cy="214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/>
            <a:r>
              <a:rPr lang="cs-CZ" sz="4400">
                <a:latin typeface="Calibri" pitchFamily="34" charset="0"/>
              </a:rPr>
              <a:t>Nebo nejdříve napíšeme nadpis, označíme a dáme vložit WordArt a vybereme styl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141288" y="115888"/>
            <a:ext cx="8783637" cy="1423987"/>
          </a:xfrm>
        </p:spPr>
        <p:txBody>
          <a:bodyPr/>
          <a:lstStyle/>
          <a:p>
            <a:r>
              <a:rPr lang="cs-CZ" smtClean="0"/>
              <a:t>Hned po označení textového pole, nebo po napsání textu se v pásu karet </a:t>
            </a: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/>
          <a:srcRect l="41832" t="6349" r="27602" b="46825"/>
          <a:stretch>
            <a:fillRect/>
          </a:stretch>
        </p:blipFill>
        <p:spPr bwMode="auto">
          <a:xfrm>
            <a:off x="107950" y="1881188"/>
            <a:ext cx="5759450" cy="496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Nadpis 1"/>
          <p:cNvSpPr txBox="1">
            <a:spLocks/>
          </p:cNvSpPr>
          <p:nvPr/>
        </p:nvSpPr>
        <p:spPr bwMode="auto">
          <a:xfrm>
            <a:off x="5980113" y="1557338"/>
            <a:ext cx="3024187" cy="51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/>
            <a:r>
              <a:rPr lang="cs-CZ" sz="4400">
                <a:latin typeface="Calibri" pitchFamily="34" charset="0"/>
              </a:rPr>
              <a:t>objeví Nástroje kreslení Formát, kde můžeme nastavit různé styly WordArtu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4356100" y="2133600"/>
            <a:ext cx="2303463" cy="28733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1476375" y="3789363"/>
            <a:ext cx="4967288" cy="143986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1692275" y="44450"/>
            <a:ext cx="6130925" cy="850900"/>
          </a:xfrm>
        </p:spPr>
        <p:txBody>
          <a:bodyPr/>
          <a:lstStyle/>
          <a:p>
            <a:r>
              <a:rPr lang="cs-CZ" smtClean="0"/>
              <a:t>Styly WordArtu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361950" y="3919538"/>
            <a:ext cx="3754438" cy="1165225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mtClean="0"/>
              <a:t>Nastavení Textového pole – rozložení textu</a:t>
            </a:r>
          </a:p>
        </p:txBody>
      </p:sp>
      <p:sp>
        <p:nvSpPr>
          <p:cNvPr id="7" name="Textové pole 23"/>
          <p:cNvSpPr txBox="1"/>
          <p:nvPr/>
        </p:nvSpPr>
        <p:spPr>
          <a:xfrm>
            <a:off x="1331913" y="1844675"/>
            <a:ext cx="1814512" cy="614363"/>
          </a:xfrm>
          <a:prstGeom prst="rect">
            <a:avLst/>
          </a:prstGeom>
          <a:solidFill>
            <a:schemeClr val="lt1"/>
          </a:solidFill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  <a:defRPr/>
            </a:pPr>
            <a:r>
              <a:rPr lang="cs-CZ" sz="1400" dirty="0">
                <a:ea typeface="Calibri"/>
                <a:cs typeface="Times New Roman"/>
              </a:rPr>
              <a:t>Vybereme styl – barvu a napíšeme text</a:t>
            </a:r>
            <a:endParaRPr lang="cs-CZ" sz="1100" dirty="0">
              <a:ea typeface="Calibri"/>
              <a:cs typeface="Times New Roman"/>
            </a:endParaRPr>
          </a:p>
        </p:txBody>
      </p:sp>
      <p:pic>
        <p:nvPicPr>
          <p:cNvPr id="19460" name="Picture 5"/>
          <p:cNvPicPr>
            <a:picLocks noChangeAspect="1" noChangeArrowheads="1"/>
          </p:cNvPicPr>
          <p:nvPr/>
        </p:nvPicPr>
        <p:blipFill>
          <a:blip r:embed="rId2"/>
          <a:srcRect l="28000" t="16071" r="36000" b="41965"/>
          <a:stretch>
            <a:fillRect/>
          </a:stretch>
        </p:blipFill>
        <p:spPr bwMode="auto">
          <a:xfrm>
            <a:off x="107950" y="923925"/>
            <a:ext cx="4683125" cy="307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6"/>
          <p:cNvPicPr>
            <a:picLocks noChangeAspect="1" noChangeArrowheads="1"/>
          </p:cNvPicPr>
          <p:nvPr/>
        </p:nvPicPr>
        <p:blipFill>
          <a:blip r:embed="rId3"/>
          <a:srcRect l="28384" t="15057" r="35808" b="10510"/>
          <a:stretch>
            <a:fillRect/>
          </a:stretch>
        </p:blipFill>
        <p:spPr bwMode="auto">
          <a:xfrm>
            <a:off x="4276725" y="1196975"/>
            <a:ext cx="4659313" cy="544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2" name="Zástupný symbol pro obsah 2"/>
          <p:cNvSpPr txBox="1">
            <a:spLocks/>
          </p:cNvSpPr>
          <p:nvPr/>
        </p:nvSpPr>
        <p:spPr bwMode="auto">
          <a:xfrm>
            <a:off x="250825" y="5475288"/>
            <a:ext cx="3756025" cy="1166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Nastavení otočení textu v prostoru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3708400" y="4724400"/>
            <a:ext cx="863600" cy="158432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827088" y="1989138"/>
            <a:ext cx="720725" cy="193040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1331913" y="188913"/>
            <a:ext cx="6130925" cy="849312"/>
          </a:xfrm>
        </p:spPr>
        <p:txBody>
          <a:bodyPr/>
          <a:lstStyle/>
          <a:p>
            <a:r>
              <a:rPr lang="cs-CZ" smtClean="0"/>
              <a:t>Styly WordArtu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209550" y="1773238"/>
            <a:ext cx="3754438" cy="1165225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mtClean="0"/>
              <a:t>Nastavení prostorového Efektu</a:t>
            </a:r>
          </a:p>
        </p:txBody>
      </p:sp>
      <p:sp>
        <p:nvSpPr>
          <p:cNvPr id="20483" name="Zástupný symbol pro obsah 2"/>
          <p:cNvSpPr txBox="1">
            <a:spLocks/>
          </p:cNvSpPr>
          <p:nvPr/>
        </p:nvSpPr>
        <p:spPr bwMode="auto">
          <a:xfrm>
            <a:off x="5086350" y="5661025"/>
            <a:ext cx="3754438" cy="83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Nastavení záře textu</a:t>
            </a:r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/>
          <a:srcRect l="11824" t="24603" r="51810" b="16071"/>
          <a:stretch>
            <a:fillRect/>
          </a:stretch>
        </p:blipFill>
        <p:spPr bwMode="auto">
          <a:xfrm>
            <a:off x="222250" y="2952750"/>
            <a:ext cx="3871913" cy="3551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2"/>
          <p:cNvPicPr>
            <a:picLocks noChangeAspect="1" noChangeArrowheads="1"/>
          </p:cNvPicPr>
          <p:nvPr/>
        </p:nvPicPr>
        <p:blipFill>
          <a:blip r:embed="rId3"/>
          <a:srcRect l="5579" t="24603" r="59393" b="17178"/>
          <a:stretch>
            <a:fillRect/>
          </a:stretch>
        </p:blipFill>
        <p:spPr bwMode="auto">
          <a:xfrm>
            <a:off x="4427538" y="1211263"/>
            <a:ext cx="4557712" cy="4259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1331913" y="76200"/>
            <a:ext cx="6130925" cy="849313"/>
          </a:xfrm>
        </p:spPr>
        <p:txBody>
          <a:bodyPr/>
          <a:lstStyle/>
          <a:p>
            <a:r>
              <a:rPr lang="cs-CZ" smtClean="0"/>
              <a:t>Styly WordArtu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03225" y="5789613"/>
            <a:ext cx="3754438" cy="1068387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mtClean="0"/>
              <a:t>Nastavení odrazu textu</a:t>
            </a:r>
          </a:p>
        </p:txBody>
      </p:sp>
      <p:sp>
        <p:nvSpPr>
          <p:cNvPr id="21507" name="Zástupný symbol pro obsah 2"/>
          <p:cNvSpPr txBox="1">
            <a:spLocks/>
          </p:cNvSpPr>
          <p:nvPr/>
        </p:nvSpPr>
        <p:spPr bwMode="auto">
          <a:xfrm>
            <a:off x="107950" y="925513"/>
            <a:ext cx="1943100" cy="169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Nastavení stínu textu</a:t>
            </a:r>
          </a:p>
        </p:txBody>
      </p:sp>
      <p:pic>
        <p:nvPicPr>
          <p:cNvPr id="21508" name="Picture 3"/>
          <p:cNvPicPr>
            <a:picLocks noChangeAspect="1" noChangeArrowheads="1"/>
          </p:cNvPicPr>
          <p:nvPr/>
        </p:nvPicPr>
        <p:blipFill>
          <a:blip r:embed="rId2"/>
          <a:srcRect l="11713" t="25000" r="59840" b="39285"/>
          <a:stretch>
            <a:fillRect/>
          </a:stretch>
        </p:blipFill>
        <p:spPr bwMode="auto">
          <a:xfrm>
            <a:off x="323850" y="3068638"/>
            <a:ext cx="3913188" cy="276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4"/>
          <p:cNvPicPr>
            <a:picLocks noChangeAspect="1" noChangeArrowheads="1"/>
          </p:cNvPicPr>
          <p:nvPr/>
        </p:nvPicPr>
        <p:blipFill>
          <a:blip r:embed="rId3"/>
          <a:srcRect l="12048" t="24603" r="60065" b="40079"/>
          <a:stretch>
            <a:fillRect/>
          </a:stretch>
        </p:blipFill>
        <p:spPr bwMode="auto">
          <a:xfrm>
            <a:off x="2051050" y="885825"/>
            <a:ext cx="3629025" cy="258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5"/>
          <p:cNvPicPr>
            <a:picLocks noChangeAspect="1" noChangeArrowheads="1"/>
          </p:cNvPicPr>
          <p:nvPr/>
        </p:nvPicPr>
        <p:blipFill>
          <a:blip r:embed="rId4"/>
          <a:srcRect l="11713" t="23810" r="54822" b="36707"/>
          <a:stretch>
            <a:fillRect/>
          </a:stretch>
        </p:blipFill>
        <p:spPr bwMode="auto">
          <a:xfrm>
            <a:off x="4643438" y="3716338"/>
            <a:ext cx="4354512" cy="288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Zástupný symbol pro obsah 2"/>
          <p:cNvSpPr txBox="1">
            <a:spLocks/>
          </p:cNvSpPr>
          <p:nvPr/>
        </p:nvSpPr>
        <p:spPr bwMode="auto">
          <a:xfrm>
            <a:off x="6170613" y="1749425"/>
            <a:ext cx="2447925" cy="169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Nastavení stylu obrysu textu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1331913" y="188913"/>
            <a:ext cx="6130925" cy="849312"/>
          </a:xfrm>
        </p:spPr>
        <p:txBody>
          <a:bodyPr/>
          <a:lstStyle/>
          <a:p>
            <a:r>
              <a:rPr lang="cs-CZ" smtClean="0"/>
              <a:t>Styly WordArtu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539750" y="1196975"/>
            <a:ext cx="3754438" cy="1165225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mtClean="0"/>
              <a:t>Nastavení výplně textu</a:t>
            </a:r>
          </a:p>
        </p:txBody>
      </p:sp>
      <p:sp>
        <p:nvSpPr>
          <p:cNvPr id="22531" name="Zástupný symbol pro obsah 2"/>
          <p:cNvSpPr txBox="1">
            <a:spLocks/>
          </p:cNvSpPr>
          <p:nvPr/>
        </p:nvSpPr>
        <p:spPr bwMode="auto">
          <a:xfrm>
            <a:off x="5435600" y="5661025"/>
            <a:ext cx="3405188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Nastavení obrysu textu</a:t>
            </a:r>
          </a:p>
        </p:txBody>
      </p:sp>
      <p:pic>
        <p:nvPicPr>
          <p:cNvPr id="22532" name="Picture 2"/>
          <p:cNvPicPr>
            <a:picLocks noChangeAspect="1" noChangeArrowheads="1"/>
          </p:cNvPicPr>
          <p:nvPr/>
        </p:nvPicPr>
        <p:blipFill>
          <a:blip r:embed="rId2"/>
          <a:srcRect l="11491" t="24405" r="59283" b="31944"/>
          <a:stretch>
            <a:fillRect/>
          </a:stretch>
        </p:blipFill>
        <p:spPr bwMode="auto">
          <a:xfrm>
            <a:off x="5219700" y="2468563"/>
            <a:ext cx="3803650" cy="3192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3"/>
          <p:cNvPicPr>
            <a:picLocks noChangeAspect="1" noChangeArrowheads="1"/>
          </p:cNvPicPr>
          <p:nvPr/>
        </p:nvPicPr>
        <p:blipFill>
          <a:blip r:embed="rId3"/>
          <a:srcRect l="11880" t="24905" r="53088" b="23012"/>
          <a:stretch>
            <a:fillRect/>
          </a:stretch>
        </p:blipFill>
        <p:spPr bwMode="auto">
          <a:xfrm>
            <a:off x="301625" y="2468563"/>
            <a:ext cx="4557713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2950" cy="1282700"/>
          </a:xfrm>
        </p:spPr>
        <p:txBody>
          <a:bodyPr/>
          <a:lstStyle/>
          <a:p>
            <a:r>
              <a:rPr lang="cs-CZ" smtClean="0"/>
              <a:t>Styly WordArtu můžeme taky nastavit pomocí ikon na pásu karet</a:t>
            </a:r>
          </a:p>
        </p:txBody>
      </p:sp>
      <p:pic>
        <p:nvPicPr>
          <p:cNvPr id="23554" name="Picture 6"/>
          <p:cNvPicPr>
            <a:picLocks noChangeAspect="1" noChangeArrowheads="1"/>
          </p:cNvPicPr>
          <p:nvPr/>
        </p:nvPicPr>
        <p:blipFill>
          <a:blip r:embed="rId2"/>
          <a:srcRect l="35028" t="2" r="39761" b="82738"/>
          <a:stretch>
            <a:fillRect/>
          </a:stretch>
        </p:blipFill>
        <p:spPr bwMode="auto">
          <a:xfrm>
            <a:off x="349250" y="2622550"/>
            <a:ext cx="4575175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8"/>
          <p:cNvPicPr>
            <a:picLocks noChangeAspect="1" noChangeArrowheads="1"/>
          </p:cNvPicPr>
          <p:nvPr/>
        </p:nvPicPr>
        <p:blipFill>
          <a:blip r:embed="rId3"/>
          <a:srcRect l="29768" r="39990" b="32671"/>
          <a:stretch>
            <a:fillRect/>
          </a:stretch>
        </p:blipFill>
        <p:spPr bwMode="auto">
          <a:xfrm>
            <a:off x="5076825" y="1700213"/>
            <a:ext cx="3933825" cy="492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nice se šipkou 5"/>
          <p:cNvCxnSpPr/>
          <p:nvPr/>
        </p:nvCxnSpPr>
        <p:spPr>
          <a:xfrm flipH="1">
            <a:off x="4716463" y="1557338"/>
            <a:ext cx="863600" cy="18002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57" name="Zástupný symbol pro obsah 2"/>
          <p:cNvSpPr>
            <a:spLocks noGrp="1"/>
          </p:cNvSpPr>
          <p:nvPr>
            <p:ph idx="1"/>
          </p:nvPr>
        </p:nvSpPr>
        <p:spPr>
          <a:xfrm>
            <a:off x="962025" y="5157788"/>
            <a:ext cx="3754438" cy="1165225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mtClean="0"/>
              <a:t>Nastavení výplně textu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rcRect l="47675" r="40472" b="49367"/>
          <a:stretch>
            <a:fillRect/>
          </a:stretch>
        </p:blipFill>
        <p:spPr>
          <a:xfrm>
            <a:off x="107950" y="1484313"/>
            <a:ext cx="2808288" cy="5265737"/>
          </a:xfrm>
        </p:spPr>
      </p:pic>
      <p:sp>
        <p:nvSpPr>
          <p:cNvPr id="24578" name="Nadpis 1"/>
          <p:cNvSpPr txBox="1">
            <a:spLocks/>
          </p:cNvSpPr>
          <p:nvPr/>
        </p:nvSpPr>
        <p:spPr bwMode="auto">
          <a:xfrm>
            <a:off x="249238" y="150813"/>
            <a:ext cx="5961062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/>
            <a:r>
              <a:rPr lang="cs-CZ" sz="4400">
                <a:latin typeface="Calibri" pitchFamily="34" charset="0"/>
              </a:rPr>
              <a:t>Další ikona na pásu karet</a:t>
            </a:r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3"/>
          <a:srcRect l="29561" t="26984" r="52049" b="9126"/>
          <a:stretch>
            <a:fillRect/>
          </a:stretch>
        </p:blipFill>
        <p:spPr bwMode="auto">
          <a:xfrm>
            <a:off x="6210300" y="1546225"/>
            <a:ext cx="2708275" cy="528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0" name="Textové pole 28"/>
          <p:cNvSpPr txBox="1">
            <a:spLocks noChangeArrowheads="1"/>
          </p:cNvSpPr>
          <p:nvPr/>
        </p:nvSpPr>
        <p:spPr bwMode="auto">
          <a:xfrm>
            <a:off x="3203575" y="2063750"/>
            <a:ext cx="2909888" cy="3959225"/>
          </a:xfrm>
          <a:prstGeom prst="rect">
            <a:avLst/>
          </a:prstGeom>
          <a:noFill/>
          <a:ln w="6350">
            <a:noFill/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36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objeví se další možnosti nastavení třeba transformace</a:t>
            </a:r>
            <a:endParaRPr lang="cs-CZ" sz="3600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2898775" y="1085850"/>
            <a:ext cx="736600" cy="169545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2484438" y="5229225"/>
            <a:ext cx="828675" cy="11525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83" name="Obdélník 13"/>
          <p:cNvSpPr>
            <a:spLocks noChangeArrowheads="1"/>
          </p:cNvSpPr>
          <p:nvPr/>
        </p:nvSpPr>
        <p:spPr bwMode="auto">
          <a:xfrm>
            <a:off x="6610350" y="473075"/>
            <a:ext cx="2519363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32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Možnosti transformace</a:t>
            </a:r>
            <a:endParaRPr lang="cs-CZ" sz="3200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2268538" y="115888"/>
            <a:ext cx="3848100" cy="635000"/>
          </a:xfrm>
        </p:spPr>
        <p:txBody>
          <a:bodyPr/>
          <a:lstStyle/>
          <a:p>
            <a:r>
              <a:rPr lang="cs-CZ" smtClean="0"/>
              <a:t>Vyzkoušíme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358775" y="1052513"/>
            <a:ext cx="4537075" cy="2376487"/>
          </a:xfrm>
        </p:spPr>
        <p:txBody>
          <a:bodyPr/>
          <a:lstStyle/>
          <a:p>
            <a:pPr marL="742950" indent="-742950">
              <a:buFont typeface="Arial" charset="0"/>
              <a:buAutoNum type="arabicPeriod"/>
            </a:pPr>
            <a:r>
              <a:rPr lang="cs-CZ" sz="4000" smtClean="0"/>
              <a:t>Napiš Ahoj</a:t>
            </a:r>
            <a:r>
              <a:rPr lang="cs-CZ" sz="4000" u="sng" smtClean="0"/>
              <a:t> </a:t>
            </a:r>
          </a:p>
          <a:p>
            <a:pPr marL="742950" indent="-742950">
              <a:buFont typeface="Arial" charset="0"/>
              <a:buAutoNum type="arabicPeriod"/>
            </a:pPr>
            <a:r>
              <a:rPr lang="cs-CZ" sz="4000" smtClean="0"/>
              <a:t>Napiš své  jméno a příjmení </a:t>
            </a:r>
            <a:br>
              <a:rPr lang="cs-CZ" sz="4000" smtClean="0"/>
            </a:br>
            <a:r>
              <a:rPr lang="cs-CZ" sz="4000" smtClean="0"/>
              <a:t>	</a:t>
            </a:r>
            <a:endParaRPr lang="cs-CZ" smtClean="0"/>
          </a:p>
        </p:txBody>
      </p:sp>
      <p:sp>
        <p:nvSpPr>
          <p:cNvPr id="6" name="Textové pole 1"/>
          <p:cNvSpPr txBox="1"/>
          <p:nvPr/>
        </p:nvSpPr>
        <p:spPr>
          <a:xfrm>
            <a:off x="467544" y="3551952"/>
            <a:ext cx="8424936" cy="729430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  <a:scene3d>
              <a:camera prst="orthographicFront">
                <a:rot lat="0" lon="0" rev="0"/>
              </a:camera>
              <a:lightRig rig="flat" dir="t">
                <a:rot lat="0" lon="0" rev="0"/>
              </a:lightRig>
            </a:scene3d>
            <a:sp3d extrusionH="31750" contourW="6350" prstMaterial="powder">
              <a:bevelT w="19050" h="19050" prst="softRound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  <a:defRPr/>
            </a:pPr>
            <a:r>
              <a:rPr lang="cs-CZ" sz="3600" dirty="0">
                <a:latin typeface="+mn-lt"/>
              </a:rPr>
              <a:t> a pokus se co nejvíce napodobit styl textu  </a:t>
            </a:r>
          </a:p>
        </p:txBody>
      </p:sp>
      <p:pic>
        <p:nvPicPr>
          <p:cNvPr id="2560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8775" y="4365625"/>
            <a:ext cx="8534400" cy="2084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72150" y="333375"/>
            <a:ext cx="3121025" cy="424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/>
          <a:lstStyle/>
          <a:p>
            <a:pPr algn="l" eaLnBrk="1" hangingPunct="1"/>
            <a:r>
              <a:rPr lang="cs-CZ" sz="2400" smtClean="0"/>
              <a:t>Použité zdroje:  </a:t>
            </a:r>
            <a:r>
              <a:rPr lang="cs-CZ" sz="2400" smtClean="0">
                <a:solidFill>
                  <a:srgbClr val="000000"/>
                </a:solidFill>
              </a:rPr>
              <a:t>Print screen z programu</a:t>
            </a:r>
            <a:r>
              <a:rPr lang="cs-CZ" sz="2400" smtClean="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 Microsoft Word 2010</a:t>
            </a:r>
            <a:r>
              <a:rPr lang="cs-CZ" sz="2400" smtClean="0">
                <a:solidFill>
                  <a:srgbClr val="000000"/>
                </a:solidFill>
              </a:rPr>
              <a:t> 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		  KOVÁŘOVÁ, Libuše. </a:t>
            </a:r>
            <a:r>
              <a:rPr lang="cs-CZ" sz="2400" i="1" smtClean="0"/>
              <a:t>Informatika pro základní 		  školy</a:t>
            </a:r>
            <a:r>
              <a:rPr lang="cs-CZ" sz="2400" smtClean="0"/>
              <a:t>. Vyd. 2. Kralice na Hané, 2009.</a:t>
            </a:r>
            <a:r>
              <a:rPr lang="cs-CZ" sz="2400" smtClean="0">
                <a:solidFill>
                  <a:srgbClr val="000000"/>
                </a:solidFill>
              </a:rPr>
              <a:t> </a:t>
            </a:r>
            <a:br>
              <a:rPr lang="cs-CZ" sz="2400" smtClean="0">
                <a:solidFill>
                  <a:srgbClr val="000000"/>
                </a:solidFill>
              </a:rPr>
            </a:br>
            <a:r>
              <a:rPr lang="cs-CZ" sz="2400" smtClean="0">
                <a:solidFill>
                  <a:srgbClr val="000000"/>
                </a:solidFill>
              </a:rPr>
              <a:t>		  </a:t>
            </a:r>
            <a:r>
              <a:rPr lang="cs-CZ" sz="2400" smtClean="0"/>
              <a:t>ISBN 978-80-7402-017-93. </a:t>
            </a:r>
            <a:br>
              <a:rPr lang="cs-CZ" sz="2400" smtClean="0"/>
            </a:b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779</TotalTime>
  <Words>183</Words>
  <Application>Microsoft Office PowerPoint</Application>
  <PresentationFormat>Předvádění na obrazovce (4:3)</PresentationFormat>
  <Paragraphs>37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Nadpis vkládáme pomocí WordArtu, najdeme ho na kartě vložit</vt:lpstr>
      <vt:lpstr>Po zvolení stylu objeví se textové pole, kam můžeme napsat svůj nadpis</vt:lpstr>
      <vt:lpstr>Hned po označení textového pole, nebo po napsání textu se v pásu karet </vt:lpstr>
      <vt:lpstr>Styly WordArtu</vt:lpstr>
      <vt:lpstr>Styly WordArtu</vt:lpstr>
      <vt:lpstr>Styly WordArtu</vt:lpstr>
      <vt:lpstr>Styly WordArtu</vt:lpstr>
      <vt:lpstr>Styly WordArtu můžeme taky nastavit pomocí ikon na pásu karet</vt:lpstr>
      <vt:lpstr>Prezentace aplikace PowerPoint</vt:lpstr>
      <vt:lpstr>Vyzkoušíme</vt:lpstr>
      <vt:lpstr>Použité zdroje:  Print screen z programu Microsoft Word 2010      KOVÁŘOVÁ, Libuše. Informatika pro základní     školy. Vyd. 2. Kralice na Hané, 2009.      ISBN 978-80-7402-017-93.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Administrator</cp:lastModifiedBy>
  <cp:revision>46</cp:revision>
  <dcterms:created xsi:type="dcterms:W3CDTF">2012-09-09T19:10:47Z</dcterms:created>
  <dcterms:modified xsi:type="dcterms:W3CDTF">2013-05-27T13:32:44Z</dcterms:modified>
</cp:coreProperties>
</file>