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5" r:id="rId3"/>
    <p:sldId id="269" r:id="rId4"/>
    <p:sldId id="270" r:id="rId5"/>
    <p:sldId id="271" r:id="rId6"/>
    <p:sldId id="268" r:id="rId7"/>
    <p:sldId id="272" r:id="rId8"/>
    <p:sldId id="273" r:id="rId9"/>
    <p:sldId id="274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60" autoAdjust="0"/>
  </p:normalViewPr>
  <p:slideViewPr>
    <p:cSldViewPr>
      <p:cViewPr varScale="1">
        <p:scale>
          <a:sx n="71" d="100"/>
          <a:sy n="71" d="100"/>
        </p:scale>
        <p:origin x="-4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1A95FBC2-62AF-40B0-B3DE-9F69EB02154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8B9D80A6-06BA-4509-BAFE-C9BF08F78C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8875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C0B81-24C3-42EE-8C9E-58D5E151B03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C411B-95C1-47E9-9F7E-BD67B8259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618C0-9D22-49AA-AB25-FF4E1F1772F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D97B3-CC43-4EBD-B2DE-53D5EDFD3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42D60-D0CF-45E0-BA79-82BC4F932A8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44164-C420-4256-8D13-CACEA837E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614A8-67AB-4C91-9A57-C5B12CD0742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95283-D5CD-4F75-9E7A-99122C083D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0DB9B-9DE1-4544-98BA-27EDAAA0785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8ABF0-1A38-47C6-9B17-36C8E9D5A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41459-97B6-47A3-AEE0-DA921C0705C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31415-2493-4F4D-A8DF-B190781E7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B2C32-C157-415A-8CEE-3227505D320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075F2-5E83-45A0-B055-6D1F8D9A5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13C85-2DEB-440C-A5AF-FE0F0C15602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2D98B-41A7-443B-8148-13439B886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8D238-D295-458C-A319-EE7486FC6DC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74C57-80F0-4287-AF3C-3F264F20B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39F0B-9F97-401F-B092-A2719D08EEE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9BB8-698F-47AD-B3C7-3FB5A6B02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50F6B-494C-4BCB-A8CE-238F448299D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96C0C-4EC4-48D0-84D5-C6BF7EE9A8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00B0F0">
                <a:alpha val="56000"/>
              </a:srgbClr>
            </a:gs>
            <a:gs pos="50000">
              <a:schemeClr val="accent3">
                <a:lumMod val="20000"/>
                <a:lumOff val="80000"/>
              </a:schemeClr>
            </a:gs>
            <a:gs pos="89000">
              <a:schemeClr val="bg1">
                <a:lumMod val="65000"/>
                <a:alpha val="71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9981AC-C0C7-406A-9019-6EDE7AA7AA6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3302B5C-4555-48FF-B230-25C99B359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US" sz="2400" b="1" dirty="0">
                <a:solidFill>
                  <a:srgbClr val="000000"/>
                </a:solidFill>
                <a:cs typeface="Arial" charset="0"/>
              </a:rPr>
              <a:t>MS Word - </a:t>
            </a: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>geometrické tvary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Autor: Iveta </a:t>
            </a:r>
            <a:r>
              <a:rPr lang="cs-CZ" sz="2000" dirty="0" err="1">
                <a:ea typeface="Times New Roman" pitchFamily="18" charset="0"/>
                <a:cs typeface="Arial" charset="0"/>
              </a:rPr>
              <a:t>Pasterňáková</a:t>
            </a:r>
            <a:r>
              <a:rPr lang="cs-CZ" sz="2000" dirty="0">
                <a:ea typeface="Times New Roman" pitchFamily="18" charset="0"/>
                <a:cs typeface="Arial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Ověření ve výuce 11.3. 2013, 4.třída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</a:t>
            </a:r>
            <a:r>
              <a:rPr lang="cs-CZ" sz="2000">
                <a:cs typeface="Times New Roman" pitchFamily="18" charset="0"/>
              </a:rPr>
              <a:t>: </a:t>
            </a:r>
            <a:r>
              <a:rPr lang="cs-CZ" sz="2000">
                <a:cs typeface="Times New Roman" pitchFamily="18" charset="0"/>
              </a:rPr>
              <a:t>Zpracování a využití informací 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VY_32_inovace_17_ICT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92162"/>
          </a:xfrm>
        </p:spPr>
        <p:txBody>
          <a:bodyPr/>
          <a:lstStyle/>
          <a:p>
            <a:r>
              <a:rPr lang="cs-CZ" smtClean="0"/>
              <a:t>Na kartě vložení můžeme vložit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794750" cy="13684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smtClean="0"/>
              <a:t>tabulku, obrázky, nadpisy pomocí </a:t>
            </a:r>
            <a:br>
              <a:rPr lang="cs-CZ" sz="4000" smtClean="0"/>
            </a:br>
            <a:r>
              <a:rPr lang="cs-CZ" sz="4000" smtClean="0"/>
              <a:t>WordArtu, jak už víme.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 l="10263" t="7341" r="35522" b="75000"/>
          <a:stretch>
            <a:fillRect/>
          </a:stretch>
        </p:blipFill>
        <p:spPr bwMode="auto">
          <a:xfrm>
            <a:off x="65088" y="2420938"/>
            <a:ext cx="9043987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Zástupný symbol pro obsah 2"/>
          <p:cNvSpPr txBox="1">
            <a:spLocks/>
          </p:cNvSpPr>
          <p:nvPr/>
        </p:nvSpPr>
        <p:spPr bwMode="auto">
          <a:xfrm>
            <a:off x="260350" y="4437063"/>
            <a:ext cx="8794750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4000">
                <a:latin typeface="Calibri" pitchFamily="34" charset="0"/>
              </a:rPr>
              <a:t>Ale také kliparty, obrazce, textová pole,</a:t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> čísla stránek a další.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763713" y="3644900"/>
            <a:ext cx="755650" cy="7921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339975" y="3644900"/>
            <a:ext cx="1836738" cy="9540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6264275" y="3789363"/>
            <a:ext cx="179388" cy="8096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2124075" y="0"/>
            <a:ext cx="5329238" cy="969963"/>
          </a:xfrm>
        </p:spPr>
        <p:txBody>
          <a:bodyPr/>
          <a:lstStyle/>
          <a:p>
            <a:r>
              <a:rPr lang="cs-CZ" smtClean="0"/>
              <a:t>Vkládáme klipart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 l="31952" t="6441" r="31952" b="26192"/>
          <a:stretch>
            <a:fillRect/>
          </a:stretch>
        </p:blipFill>
        <p:spPr bwMode="auto">
          <a:xfrm>
            <a:off x="3698875" y="1089025"/>
            <a:ext cx="5416550" cy="568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323850" y="981075"/>
            <a:ext cx="3095625" cy="557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Po stisknutí ikony se po straně objeví okno klipart, kam napíšeme název obrázku a dáme hledat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Objeví se spousta obrázků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07950" y="1600200"/>
            <a:ext cx="2087563" cy="2908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Stačí si vybrat a myší přetáhnout na plochu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 l="20972" t="18559" r="32510" b="17062"/>
          <a:stretch>
            <a:fillRect/>
          </a:stretch>
        </p:blipFill>
        <p:spPr bwMode="auto">
          <a:xfrm>
            <a:off x="2195513" y="1373188"/>
            <a:ext cx="6845300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619250" y="115888"/>
            <a:ext cx="5903913" cy="792162"/>
          </a:xfrm>
        </p:spPr>
        <p:txBody>
          <a:bodyPr/>
          <a:lstStyle/>
          <a:p>
            <a:r>
              <a:rPr lang="cs-CZ" smtClean="0"/>
              <a:t>Vkládáme obrazce</a:t>
            </a: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8085" t="7341" r="49049" b="75000"/>
          <a:stretch>
            <a:fillRect/>
          </a:stretch>
        </p:blipFill>
        <p:spPr>
          <a:xfrm>
            <a:off x="179388" y="908050"/>
            <a:ext cx="8893175" cy="2686050"/>
          </a:xfrm>
        </p:spPr>
      </p:pic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539750" y="4005263"/>
            <a:ext cx="820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Po kliknutí na obrazce se objeví nabídka, ze které si vybereme daný obrazec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779838" y="114300"/>
            <a:ext cx="5184775" cy="1946275"/>
          </a:xfrm>
        </p:spPr>
        <p:txBody>
          <a:bodyPr/>
          <a:lstStyle/>
          <a:p>
            <a:r>
              <a:rPr lang="cs-CZ" sz="4000" smtClean="0"/>
              <a:t>Zde vidíte spousty tvarů, ze kterých si můžete vybrat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563938" y="2133600"/>
            <a:ext cx="5327650" cy="38163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000" smtClean="0"/>
              <a:t>Po vybrání, začneme kreslit. Automaticky vzniká vybraný tvar, který můžeme dotvarovat pomocí</a:t>
            </a:r>
            <a:br>
              <a:rPr lang="cs-CZ" sz="3000" smtClean="0"/>
            </a:br>
            <a:r>
              <a:rPr lang="cs-CZ" sz="3000" smtClean="0"/>
              <a:t>malých</a:t>
            </a:r>
            <a:br>
              <a:rPr lang="cs-CZ" sz="3000" smtClean="0"/>
            </a:br>
            <a:r>
              <a:rPr lang="cs-CZ" sz="3000" smtClean="0"/>
              <a:t>čtverečků</a:t>
            </a:r>
            <a:br>
              <a:rPr lang="cs-CZ" sz="3000" smtClean="0"/>
            </a:br>
            <a:r>
              <a:rPr lang="cs-CZ" sz="3000" smtClean="0"/>
              <a:t>a koleček.</a:t>
            </a: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/>
          <a:srcRect l="26680" t="4037" r="55219" b="13852"/>
          <a:stretch>
            <a:fillRect/>
          </a:stretch>
        </p:blipFill>
        <p:spPr bwMode="auto">
          <a:xfrm>
            <a:off x="179388" y="112713"/>
            <a:ext cx="3455987" cy="670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/>
          <a:srcRect l="40665" t="31110" r="34161" b="26726"/>
          <a:stretch>
            <a:fillRect/>
          </a:stretch>
        </p:blipFill>
        <p:spPr bwMode="auto">
          <a:xfrm>
            <a:off x="5651500" y="3644900"/>
            <a:ext cx="3276600" cy="308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5219700" y="4005263"/>
            <a:ext cx="1296988" cy="10080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024438" y="5445125"/>
            <a:ext cx="842962" cy="9366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2578100"/>
          </a:xfrm>
        </p:spPr>
        <p:txBody>
          <a:bodyPr/>
          <a:lstStyle/>
          <a:p>
            <a:r>
              <a:rPr lang="cs-CZ" smtClean="0"/>
              <a:t>Tvar, co jsme nakreslili, je vlastně obrázek. Na pásu karet se objeví karta Nástroje kreslení Formát.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95288" y="4437063"/>
            <a:ext cx="8569325" cy="172878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smtClean="0"/>
              <a:t>Která je podobná jako u obrázku a můžeme zde nastavit barvu výplně, barvu obrysu, sílu čáry a hlavně zalamování textu a velikost obrázku.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 l="28976" r="12747" b="81923"/>
          <a:stretch>
            <a:fillRect/>
          </a:stretch>
        </p:blipFill>
        <p:spPr bwMode="auto">
          <a:xfrm>
            <a:off x="23813" y="2695575"/>
            <a:ext cx="908526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Vytvořte obrázek panáčka pomocí</a:t>
            </a:r>
            <a:br>
              <a:rPr lang="cs-CZ" smtClean="0"/>
            </a:br>
            <a:r>
              <a:rPr lang="cs-CZ" smtClean="0"/>
              <a:t>geometrických tvarů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4284663" y="2276475"/>
            <a:ext cx="1366837" cy="1223963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572000" y="3500438"/>
            <a:ext cx="792163" cy="16573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kmý pruh 5"/>
          <p:cNvSpPr/>
          <p:nvPr/>
        </p:nvSpPr>
        <p:spPr>
          <a:xfrm>
            <a:off x="5364163" y="3213100"/>
            <a:ext cx="1655762" cy="720725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kmý pruh 6"/>
          <p:cNvSpPr/>
          <p:nvPr/>
        </p:nvSpPr>
        <p:spPr>
          <a:xfrm flipH="1">
            <a:off x="2881313" y="3235325"/>
            <a:ext cx="1657350" cy="719138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kmý pruh 7"/>
          <p:cNvSpPr/>
          <p:nvPr/>
        </p:nvSpPr>
        <p:spPr>
          <a:xfrm>
            <a:off x="3951288" y="5157788"/>
            <a:ext cx="1296987" cy="1511300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Šikmý pruh 8"/>
          <p:cNvSpPr/>
          <p:nvPr/>
        </p:nvSpPr>
        <p:spPr>
          <a:xfrm flipH="1">
            <a:off x="4598988" y="5157788"/>
            <a:ext cx="1296987" cy="1511300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4095750" y="2286000"/>
            <a:ext cx="331788" cy="27940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356100" y="2060575"/>
            <a:ext cx="242888" cy="288925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526088" y="2133600"/>
            <a:ext cx="252412" cy="33655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03788" y="1844675"/>
            <a:ext cx="0" cy="39370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260975" y="1949450"/>
            <a:ext cx="123825" cy="33655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programů</a:t>
            </a:r>
            <a:r>
              <a:rPr lang="cs-CZ" sz="2400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MS Word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1490</TotalTime>
  <Words>204</Words>
  <Application>Microsoft Office PowerPoint</Application>
  <PresentationFormat>Předvádění na obrazovce (4:3)</PresentationFormat>
  <Paragraphs>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Na kartě vložení můžeme vložit</vt:lpstr>
      <vt:lpstr>Vkládáme klipart</vt:lpstr>
      <vt:lpstr>Objeví se spousta obrázků</vt:lpstr>
      <vt:lpstr>Vkládáme obrazce</vt:lpstr>
      <vt:lpstr>Zde vidíte spousty tvarů, ze kterých si můžete vybrat</vt:lpstr>
      <vt:lpstr>Tvar, co jsme nakreslili, je vlastně obrázek. Na pásu karet se objeví karta Nástroje kreslení Formát.</vt:lpstr>
      <vt:lpstr>Vytvořte obrázek panáčka pomocí geometrických tvarů</vt:lpstr>
      <vt:lpstr>Použité zdroje:  Print screen z programů MS Word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37</cp:revision>
  <dcterms:created xsi:type="dcterms:W3CDTF">2012-09-09T19:10:47Z</dcterms:created>
  <dcterms:modified xsi:type="dcterms:W3CDTF">2013-05-27T13:33:22Z</dcterms:modified>
</cp:coreProperties>
</file>