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64" r:id="rId4"/>
    <p:sldId id="256" r:id="rId5"/>
    <p:sldId id="258" r:id="rId6"/>
    <p:sldId id="265" r:id="rId7"/>
    <p:sldId id="266" r:id="rId8"/>
    <p:sldId id="267" r:id="rId9"/>
    <p:sldId id="268" r:id="rId10"/>
    <p:sldId id="269" r:id="rId11"/>
    <p:sldId id="271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E3F6A-2B19-4574-BEEE-1F72230A870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42C8B-099F-468C-B951-CA9DF5AB0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452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E3F6A-2B19-4574-BEEE-1F72230A870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42C8B-099F-468C-B951-CA9DF5AB0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822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E3F6A-2B19-4574-BEEE-1F72230A870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42C8B-099F-468C-B951-CA9DF5AB0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995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E3F6A-2B19-4574-BEEE-1F72230A870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42C8B-099F-468C-B951-CA9DF5AB0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563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E3F6A-2B19-4574-BEEE-1F72230A870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42C8B-099F-468C-B951-CA9DF5AB0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986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E3F6A-2B19-4574-BEEE-1F72230A870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42C8B-099F-468C-B951-CA9DF5AB0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758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E3F6A-2B19-4574-BEEE-1F72230A870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42C8B-099F-468C-B951-CA9DF5AB0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055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E3F6A-2B19-4574-BEEE-1F72230A870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42C8B-099F-468C-B951-CA9DF5AB0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608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E3F6A-2B19-4574-BEEE-1F72230A870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42C8B-099F-468C-B951-CA9DF5AB0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165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E3F6A-2B19-4574-BEEE-1F72230A870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42C8B-099F-468C-B951-CA9DF5AB0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628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E3F6A-2B19-4574-BEEE-1F72230A870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42C8B-099F-468C-B951-CA9DF5AB0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694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75000"/>
                <a:alpha val="77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4">
                <a:lumMod val="60000"/>
                <a:lumOff val="40000"/>
                <a:alpha val="86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2E3F6A-2B19-4574-BEEE-1F72230A870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42C8B-099F-468C-B951-CA9DF5AB0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307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" TargetMode="External"/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znam.cz/" TargetMode="External"/><Relationship Id="rId2" Type="http://schemas.openxmlformats.org/officeDocument/2006/relationships/hyperlink" Target="http://windows.microsoft.com/cs-CZ/windows-8/meet?OCID=GA8_SEM_ROW_Null_Null_Null_Nul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683568" y="3759200"/>
            <a:ext cx="7992119" cy="2769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/>
              <a:t>Název materiálu: Internetový </a:t>
            </a:r>
            <a:r>
              <a:rPr lang="cs-CZ" sz="2400" b="1" dirty="0"/>
              <a:t>prohlížeč Internet Explorer</a:t>
            </a: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ea typeface="Times New Roman" pitchFamily="18" charset="0"/>
                <a:cs typeface="Arial" charset="0"/>
              </a:rPr>
              <a:t>Anotace</a:t>
            </a:r>
            <a:r>
              <a:rPr lang="cs-CZ" sz="2000" dirty="0">
                <a:ea typeface="Times New Roman" pitchFamily="18" charset="0"/>
                <a:cs typeface="Arial" charset="0"/>
              </a:rPr>
              <a:t>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Paster</a:t>
            </a:r>
            <a:r>
              <a:rPr lang="cs-CZ" sz="2000" dirty="0">
                <a:cs typeface="Arial" charset="0"/>
              </a:rPr>
              <a:t>ň</a:t>
            </a:r>
            <a:r>
              <a:rPr lang="cs-CZ" sz="2000" dirty="0">
                <a:cs typeface="Times New Roman" pitchFamily="18" charset="0"/>
              </a:rPr>
              <a:t>áková, </a:t>
            </a:r>
            <a:r>
              <a:rPr lang="cs-CZ" sz="2000" dirty="0" smtClean="0">
                <a:cs typeface="Times New Roman" pitchFamily="18" charset="0"/>
              </a:rPr>
              <a:t>2013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výuce </a:t>
            </a:r>
            <a:r>
              <a:rPr lang="cs-CZ" sz="2000" dirty="0" smtClean="0">
                <a:cs typeface="Times New Roman" pitchFamily="18" charset="0"/>
              </a:rPr>
              <a:t>15.4. 2013,  4.t</a:t>
            </a:r>
            <a:r>
              <a:rPr lang="cs-CZ" sz="2000" dirty="0" smtClean="0">
                <a:cs typeface="Arial" charset="0"/>
              </a:rPr>
              <a:t>ř</a:t>
            </a:r>
            <a:r>
              <a:rPr lang="cs-CZ" sz="2000" dirty="0" smtClean="0">
                <a:cs typeface="Times New Roman" pitchFamily="18" charset="0"/>
              </a:rPr>
              <a:t>ída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Vyhledávání informací a komunikace</a:t>
            </a: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cs typeface="Arial" charset="0"/>
              </a:rPr>
              <a:t>Čí</a:t>
            </a:r>
            <a:r>
              <a:rPr lang="cs-CZ" sz="2000" dirty="0" smtClean="0">
                <a:cs typeface="Times New Roman" pitchFamily="18" charset="0"/>
              </a:rPr>
              <a:t>slo </a:t>
            </a:r>
            <a:r>
              <a:rPr lang="cs-CZ" sz="2000" dirty="0">
                <a:cs typeface="Times New Roman" pitchFamily="18" charset="0"/>
              </a:rPr>
              <a:t>materiálu: </a:t>
            </a:r>
            <a:r>
              <a:rPr lang="cs-CZ" sz="2000" dirty="0" smtClean="0">
                <a:cs typeface="Times New Roman" pitchFamily="18" charset="0"/>
              </a:rPr>
              <a:t>VY_32_inovace_02_ICT III</a:t>
            </a:r>
            <a:r>
              <a:rPr lang="cs-CZ" sz="2000" dirty="0">
                <a:cs typeface="Times New Roman" pitchFamily="18" charset="0"/>
              </a:rPr>
              <a:t>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latin typeface="Times New Roman" pitchFamily="18" charset="0"/>
              </a:rPr>
            </a:br>
            <a:r>
              <a:rPr lang="sv-SE" sz="2800" dirty="0">
                <a:latin typeface="Times New Roman" pitchFamily="18" charset="0"/>
              </a:rPr>
              <a:t>Baška 137, 739 01 </a:t>
            </a:r>
            <a:r>
              <a:rPr lang="sv-SE" sz="2800" dirty="0" smtClean="0"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6472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16122" y="548680"/>
            <a:ext cx="8134350" cy="5429572"/>
            <a:chOff x="516122" y="548680"/>
            <a:chExt cx="8134350" cy="54295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49577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 bwMode="auto">
          <a:xfrm>
            <a:off x="609600" y="332656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cs-CZ" sz="4800" b="1" dirty="0" smtClean="0"/>
              <a:t>Internet</a:t>
            </a:r>
            <a:r>
              <a:rPr lang="cs-CZ" b="1" dirty="0" smtClean="0"/>
              <a:t> Explorer</a:t>
            </a:r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334096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dirty="0" smtClean="0"/>
              <a:t>Součást operačního systému </a:t>
            </a:r>
            <a:r>
              <a:rPr lang="cs-CZ" sz="4400" dirty="0" smtClean="0">
                <a:solidFill>
                  <a:srgbClr val="FF0000"/>
                </a:solidFill>
              </a:rPr>
              <a:t>Microsoft Windows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dirty="0" smtClean="0"/>
              <a:t>Jedná se o </a:t>
            </a:r>
            <a:r>
              <a:rPr lang="cs-CZ" sz="4400" dirty="0" smtClean="0">
                <a:solidFill>
                  <a:srgbClr val="FF0000"/>
                </a:solidFill>
              </a:rPr>
              <a:t>nejpoužívanější</a:t>
            </a:r>
            <a:r>
              <a:rPr lang="cs-CZ" sz="4400" dirty="0" smtClean="0"/>
              <a:t> webový prohlížeč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103" t="67857" r="4511" b="10318"/>
          <a:stretch/>
        </p:blipFill>
        <p:spPr bwMode="auto">
          <a:xfrm>
            <a:off x="5292080" y="4282543"/>
            <a:ext cx="2664296" cy="2442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5598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24744"/>
            <a:ext cx="6912768" cy="5530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 bwMode="auto">
          <a:xfrm>
            <a:off x="457200" y="108629"/>
            <a:ext cx="82296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cs-CZ" sz="4800" b="1" dirty="0" smtClean="0"/>
              <a:t>Internet</a:t>
            </a:r>
            <a:r>
              <a:rPr lang="cs-CZ" b="1" dirty="0" smtClean="0"/>
              <a:t> Explorer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913451" y="3919231"/>
            <a:ext cx="53170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Domovská stránka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482003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442" b="76411"/>
          <a:stretch/>
        </p:blipFill>
        <p:spPr bwMode="auto">
          <a:xfrm>
            <a:off x="179511" y="2492896"/>
            <a:ext cx="8755177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97" y="5661248"/>
            <a:ext cx="91064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Sem napíšeme webovou adresu</a:t>
            </a:r>
            <a:endParaRPr lang="cs-CZ" sz="5400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827584" y="2924944"/>
            <a:ext cx="1080120" cy="295232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cs-CZ" sz="4800" b="1" dirty="0" smtClean="0"/>
              <a:t>Internet</a:t>
            </a:r>
            <a:r>
              <a:rPr lang="cs-CZ" b="1" dirty="0" smtClean="0"/>
              <a:t> Explorer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421" y="133587"/>
            <a:ext cx="2082864" cy="2791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632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33126" b="76411"/>
          <a:stretch/>
        </p:blipFill>
        <p:spPr bwMode="auto">
          <a:xfrm>
            <a:off x="105706" y="2492896"/>
            <a:ext cx="8930790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2057019" y="3068960"/>
            <a:ext cx="6763453" cy="303012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cs-CZ" sz="4800" b="1" dirty="0" smtClean="0"/>
              <a:t>Internet</a:t>
            </a:r>
            <a:r>
              <a:rPr lang="cs-CZ" b="1" dirty="0" smtClean="0"/>
              <a:t> Explorer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27584" y="5661248"/>
            <a:ext cx="74058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Zde  otevřeme další panel</a:t>
            </a:r>
            <a:endParaRPr lang="cs-CZ" sz="5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867" y="1412776"/>
            <a:ext cx="68023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Křížkem  zavřeme panel</a:t>
            </a:r>
            <a:endParaRPr lang="cs-CZ" sz="54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2699792" y="2132856"/>
            <a:ext cx="5533602" cy="79208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0736" y="27766"/>
            <a:ext cx="2146181" cy="2902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101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66" t="126" r="53" b="92733"/>
          <a:stretch/>
        </p:blipFill>
        <p:spPr bwMode="auto">
          <a:xfrm>
            <a:off x="1003390" y="2420888"/>
            <a:ext cx="7054198" cy="2745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2699792" y="1988840"/>
            <a:ext cx="2666945" cy="158866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cs-CZ" sz="4800" b="1" dirty="0" smtClean="0"/>
              <a:t>Internet</a:t>
            </a:r>
            <a:r>
              <a:rPr lang="cs-CZ" b="1" dirty="0" smtClean="0"/>
              <a:t> Explorer</a:t>
            </a:r>
          </a:p>
        </p:txBody>
      </p:sp>
      <p:sp>
        <p:nvSpPr>
          <p:cNvPr id="8" name="Zástupný symbol pro obsah 2"/>
          <p:cNvSpPr>
            <a:spLocks noGrp="1"/>
          </p:cNvSpPr>
          <p:nvPr>
            <p:ph idx="1"/>
          </p:nvPr>
        </p:nvSpPr>
        <p:spPr>
          <a:xfrm>
            <a:off x="830233" y="1268760"/>
            <a:ext cx="4536504" cy="7817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Domovská stránka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856918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cs-CZ" sz="4800" b="1" dirty="0" smtClean="0"/>
              <a:t>Internet</a:t>
            </a:r>
            <a:r>
              <a:rPr lang="cs-CZ" b="1" dirty="0" smtClean="0"/>
              <a:t> Explorer</a:t>
            </a:r>
          </a:p>
        </p:txBody>
      </p:sp>
      <p:sp>
        <p:nvSpPr>
          <p:cNvPr id="8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3024336" cy="324036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400" dirty="0" smtClean="0"/>
              <a:t>Hvězdička</a:t>
            </a:r>
            <a:br>
              <a:rPr lang="cs-CZ" sz="4400" dirty="0" smtClean="0"/>
            </a:br>
            <a:r>
              <a:rPr lang="cs-CZ" sz="4400" dirty="0" smtClean="0"/>
              <a:t>- Oblíbené položky</a:t>
            </a:r>
          </a:p>
          <a:p>
            <a:pPr marL="0" indent="0" algn="ctr">
              <a:buNone/>
            </a:pPr>
            <a:r>
              <a:rPr lang="cs-CZ" sz="4400" dirty="0" smtClean="0"/>
              <a:t>- Historie </a:t>
            </a: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965" r="26374" b="65901"/>
          <a:stretch/>
        </p:blipFill>
        <p:spPr bwMode="auto">
          <a:xfrm>
            <a:off x="3275856" y="1988840"/>
            <a:ext cx="5617851" cy="4752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3059832" y="2204864"/>
            <a:ext cx="4824536" cy="43204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9057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r>
              <a:rPr lang="cs-CZ" sz="4800" b="1" dirty="0" smtClean="0"/>
              <a:t>Internet</a:t>
            </a:r>
            <a:r>
              <a:rPr lang="cs-CZ" b="1" dirty="0" smtClean="0"/>
              <a:t> Explorer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58" r="26263" b="62016"/>
          <a:stretch/>
        </p:blipFill>
        <p:spPr bwMode="auto">
          <a:xfrm>
            <a:off x="4427984" y="1552841"/>
            <a:ext cx="4590495" cy="5138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2771800" y="2060847"/>
            <a:ext cx="5688632" cy="12601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1"/>
            <a:ext cx="3960440" cy="49251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b="1" dirty="0" smtClean="0"/>
              <a:t>Nastavení</a:t>
            </a:r>
          </a:p>
          <a:p>
            <a:r>
              <a:rPr lang="cs-CZ" sz="4400" b="1" dirty="0" smtClean="0"/>
              <a:t>Tisk</a:t>
            </a:r>
          </a:p>
          <a:p>
            <a:r>
              <a:rPr lang="cs-CZ" sz="4400" b="1" dirty="0" smtClean="0"/>
              <a:t>Velikost </a:t>
            </a:r>
          </a:p>
          <a:p>
            <a:r>
              <a:rPr lang="cs-CZ" sz="4400" b="1" dirty="0" smtClean="0"/>
              <a:t>Zabezpečení</a:t>
            </a:r>
          </a:p>
          <a:p>
            <a:r>
              <a:rPr lang="cs-CZ" sz="4400" b="1" dirty="0" smtClean="0"/>
              <a:t>Možnosti internetu</a:t>
            </a:r>
          </a:p>
        </p:txBody>
      </p:sp>
    </p:spTree>
    <p:extLst>
      <p:ext uri="{BB962C8B-B14F-4D97-AF65-F5344CB8AC3E}">
        <p14:creationId xmlns:p14="http://schemas.microsoft.com/office/powerpoint/2010/main" val="2197064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08912" cy="908720"/>
          </a:xfrm>
        </p:spPr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9036496" cy="6021288"/>
          </a:xfrm>
        </p:spPr>
        <p:txBody>
          <a:bodyPr>
            <a:normAutofit fontScale="77500" lnSpcReduction="20000"/>
          </a:bodyPr>
          <a:lstStyle/>
          <a:p>
            <a:r>
              <a:rPr lang="cs-CZ" sz="5200" dirty="0" smtClean="0"/>
              <a:t>Otevřeme internetový prohlížeč</a:t>
            </a:r>
            <a:br>
              <a:rPr lang="cs-CZ" sz="5200" dirty="0" smtClean="0"/>
            </a:br>
            <a:r>
              <a:rPr lang="cs-CZ" sz="5200" dirty="0"/>
              <a:t> Internet Explorer</a:t>
            </a:r>
          </a:p>
          <a:p>
            <a:r>
              <a:rPr lang="cs-CZ" sz="5200" dirty="0" smtClean="0"/>
              <a:t>Otevřeme novou kartu – panel a nastavíme se na adresu </a:t>
            </a:r>
            <a:br>
              <a:rPr lang="cs-CZ" sz="5200" dirty="0" smtClean="0"/>
            </a:br>
            <a:r>
              <a:rPr lang="cs-CZ" sz="5200" dirty="0" smtClean="0">
                <a:hlinkClick r:id="rId2"/>
              </a:rPr>
              <a:t>www.seznam.cz</a:t>
            </a:r>
            <a:endParaRPr lang="cs-CZ" sz="5200" dirty="0" smtClean="0"/>
          </a:p>
          <a:p>
            <a:r>
              <a:rPr lang="cs-CZ" sz="5200" dirty="0"/>
              <a:t>Otevřeme </a:t>
            </a:r>
            <a:r>
              <a:rPr lang="cs-CZ" sz="5200" dirty="0" smtClean="0"/>
              <a:t>další </a:t>
            </a:r>
            <a:r>
              <a:rPr lang="cs-CZ" sz="5200" dirty="0"/>
              <a:t>kartu – panel a nastavíme se na adresu </a:t>
            </a:r>
            <a:r>
              <a:rPr lang="cs-CZ" sz="5200" dirty="0" smtClean="0">
                <a:hlinkClick r:id="rId3"/>
              </a:rPr>
              <a:t>www.facebook.com</a:t>
            </a:r>
            <a:r>
              <a:rPr lang="cs-CZ" sz="5200" dirty="0" smtClean="0"/>
              <a:t> </a:t>
            </a:r>
          </a:p>
          <a:p>
            <a:r>
              <a:rPr lang="cs-CZ" sz="5200" dirty="0"/>
              <a:t>Otevřeme další kartu – panel a nastavíme se na adresu </a:t>
            </a:r>
            <a:r>
              <a:rPr lang="cs-CZ" sz="5200" dirty="0" smtClean="0">
                <a:hlinkClick r:id="rId4"/>
              </a:rPr>
              <a:t>www.youtube.com</a:t>
            </a:r>
            <a:r>
              <a:rPr lang="cs-CZ" sz="5200" dirty="0" smtClean="0"/>
              <a:t> </a:t>
            </a:r>
            <a:endParaRPr lang="cs-CZ" sz="5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8131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Máte to stejně?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06" t="6746" r="25260" b="21627"/>
          <a:stretch/>
        </p:blipFill>
        <p:spPr bwMode="auto">
          <a:xfrm>
            <a:off x="539552" y="1484784"/>
            <a:ext cx="8084457" cy="5239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9648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1"/>
            <a:ext cx="8712200" cy="3888730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buFont typeface="Arial" charset="0"/>
              <a:buNone/>
            </a:pPr>
            <a:r>
              <a:rPr lang="cs-CZ" dirty="0" smtClean="0"/>
              <a:t>Použité zdroje: 	</a:t>
            </a:r>
            <a:r>
              <a:rPr lang="cs-CZ" sz="2400" dirty="0" smtClean="0"/>
              <a:t>			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KOVÁŘOVÁ, Libuše. Vyd. 2. Kralice na Hané: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Media. ISBN 978-80-7402-017-93. </a:t>
            </a:r>
          </a:p>
          <a:p>
            <a:pPr marL="0" indent="0">
              <a:buNone/>
            </a:pPr>
            <a:r>
              <a:rPr lang="cs-CZ" sz="2400" dirty="0"/>
              <a:t>vlastní tvorba</a:t>
            </a:r>
          </a:p>
          <a:p>
            <a:pPr marL="0" indent="0">
              <a:buNone/>
            </a:pP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smtClean="0"/>
              <a:t> </a:t>
            </a:r>
            <a:r>
              <a:rPr lang="cs-CZ" sz="2400" smtClean="0"/>
              <a:t>systém </a:t>
            </a:r>
            <a:r>
              <a:rPr lang="cs-CZ" sz="2400" dirty="0" smtClean="0"/>
              <a:t>Windows 7 </a:t>
            </a:r>
            <a:r>
              <a:rPr lang="cs-CZ" sz="2400" dirty="0" err="1" smtClean="0"/>
              <a:t>Profesional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/>
              <a:t>Print</a:t>
            </a:r>
            <a:r>
              <a:rPr lang="cs-CZ" sz="2400" dirty="0"/>
              <a:t> </a:t>
            </a:r>
            <a:r>
              <a:rPr lang="cs-CZ" sz="2400" dirty="0" err="1"/>
              <a:t>screen</a:t>
            </a:r>
            <a:r>
              <a:rPr lang="cs-CZ" sz="2400" dirty="0"/>
              <a:t> </a:t>
            </a:r>
            <a:r>
              <a:rPr lang="cs-CZ" sz="2400" dirty="0" smtClean="0"/>
              <a:t>Internet </a:t>
            </a:r>
            <a:r>
              <a:rPr lang="cs-CZ" sz="2400" dirty="0"/>
              <a:t>Explorer</a:t>
            </a:r>
            <a:r>
              <a:rPr lang="cs-CZ" sz="2400" dirty="0" smtClean="0"/>
              <a:t>,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/>
              <a:t>Print</a:t>
            </a:r>
            <a:r>
              <a:rPr lang="cs-CZ" sz="2400" dirty="0"/>
              <a:t> </a:t>
            </a:r>
            <a:r>
              <a:rPr lang="cs-CZ" sz="2400" dirty="0" err="1"/>
              <a:t>screen</a:t>
            </a:r>
            <a:r>
              <a:rPr lang="cs-CZ" sz="2400" dirty="0"/>
              <a:t> </a:t>
            </a: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windows.microsoft.com/cs-CZ/windows-8/meet?OCID=GA8_SEM_ROW_Null_Null_Null_Null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/>
              <a:t>Print</a:t>
            </a:r>
            <a:r>
              <a:rPr lang="cs-CZ" sz="2400" dirty="0"/>
              <a:t> </a:t>
            </a:r>
            <a:r>
              <a:rPr lang="cs-CZ" sz="2400" dirty="0" err="1"/>
              <a:t>screen</a:t>
            </a:r>
            <a:r>
              <a:rPr lang="cs-CZ" sz="2400" dirty="0"/>
              <a:t> </a:t>
            </a:r>
            <a:r>
              <a:rPr lang="cs-CZ" sz="2400" dirty="0" smtClean="0">
                <a:hlinkClick r:id="rId3"/>
              </a:rPr>
              <a:t>www.seznam.cz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				</a:t>
            </a:r>
            <a:endParaRPr lang="cs-CZ" sz="24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527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113</Words>
  <Application>Microsoft Office PowerPoint</Application>
  <PresentationFormat>Předvádění na obrazovce (4:3)</PresentationFormat>
  <Paragraphs>43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Internet Explorer</vt:lpstr>
      <vt:lpstr>Internet Explorer</vt:lpstr>
      <vt:lpstr>Internet Explorer</vt:lpstr>
      <vt:lpstr>Internet Explorer</vt:lpstr>
      <vt:lpstr>Internet Explorer</vt:lpstr>
      <vt:lpstr>Úkol</vt:lpstr>
      <vt:lpstr>Máte to stejně?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Pasterňáková Iveta</dc:creator>
  <cp:lastModifiedBy>pc</cp:lastModifiedBy>
  <cp:revision>15</cp:revision>
  <dcterms:created xsi:type="dcterms:W3CDTF">2013-03-15T10:36:54Z</dcterms:created>
  <dcterms:modified xsi:type="dcterms:W3CDTF">2013-05-18T15:31:02Z</dcterms:modified>
</cp:coreProperties>
</file>