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73" r:id="rId4"/>
    <p:sldId id="256" r:id="rId5"/>
    <p:sldId id="268" r:id="rId6"/>
    <p:sldId id="270" r:id="rId7"/>
    <p:sldId id="257" r:id="rId8"/>
    <p:sldId id="259" r:id="rId9"/>
    <p:sldId id="275" r:id="rId10"/>
    <p:sldId id="274" r:id="rId11"/>
    <p:sldId id="272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8" autoAdjust="0"/>
    <p:restoredTop sz="94660"/>
  </p:normalViewPr>
  <p:slideViewPr>
    <p:cSldViewPr>
      <p:cViewPr varScale="1">
        <p:scale>
          <a:sx n="69" d="100"/>
          <a:sy n="69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14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17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154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01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96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5550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3718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571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8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61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625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7000">
              <a:schemeClr val="accent1">
                <a:tint val="44500"/>
                <a:satMod val="160000"/>
              </a:schemeClr>
            </a:gs>
            <a:gs pos="100000">
              <a:schemeClr val="accent6">
                <a:lumMod val="20000"/>
                <a:lumOff val="8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93FE5-3800-4AF2-8ECD-5E5CA6C3269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EC6F4-E4F4-4DA4-9C22-B4B6ACA96CF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02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" TargetMode="External"/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5"/>
          <p:cNvSpPr>
            <a:spLocks noChangeArrowheads="1"/>
          </p:cNvSpPr>
          <p:nvPr/>
        </p:nvSpPr>
        <p:spPr bwMode="auto">
          <a:xfrm>
            <a:off x="683568" y="3759200"/>
            <a:ext cx="7992119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2400" b="1"/>
              <a:t>Název materiálu: Internetový </a:t>
            </a:r>
            <a:r>
              <a:rPr lang="cs-CZ" sz="2400" b="1" dirty="0" smtClean="0"/>
              <a:t>prohlížeč </a:t>
            </a:r>
            <a:r>
              <a:rPr lang="cs-CZ" sz="2400" b="1" dirty="0" err="1" smtClean="0"/>
              <a:t>Mozila</a:t>
            </a:r>
            <a:r>
              <a:rPr lang="cs-CZ" sz="2400" b="1" dirty="0"/>
              <a:t> </a:t>
            </a:r>
            <a:r>
              <a:rPr lang="cs-CZ" sz="2400" b="1" dirty="0" err="1"/>
              <a:t>Firefox</a:t>
            </a:r>
            <a:endParaRPr lang="cs-CZ" sz="2400" b="1" dirty="0"/>
          </a:p>
          <a:p>
            <a:pPr algn="ctr">
              <a:spcBef>
                <a:spcPts val="600"/>
              </a:spcBef>
            </a:pPr>
            <a:r>
              <a:rPr lang="cs-CZ" sz="2000" dirty="0" smtClean="0">
                <a:ea typeface="Times New Roman" pitchFamily="18" charset="0"/>
                <a:cs typeface="Arial" charset="0"/>
              </a:rPr>
              <a:t>Anotace</a:t>
            </a:r>
            <a:r>
              <a:rPr lang="cs-CZ" sz="2000" dirty="0">
                <a:ea typeface="Times New Roman" pitchFamily="18" charset="0"/>
                <a:cs typeface="Arial" charset="0"/>
              </a:rPr>
              <a:t>: Výklad nového 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iva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Autor: Iveta Paster</a:t>
            </a:r>
            <a:r>
              <a:rPr lang="cs-CZ" sz="2000" dirty="0">
                <a:cs typeface="Arial" charset="0"/>
              </a:rPr>
              <a:t>ň</a:t>
            </a:r>
            <a:r>
              <a:rPr lang="cs-CZ" sz="2000" dirty="0">
                <a:cs typeface="Times New Roman" pitchFamily="18" charset="0"/>
              </a:rPr>
              <a:t>áková, </a:t>
            </a:r>
            <a:r>
              <a:rPr lang="cs-CZ" sz="2000" dirty="0" smtClean="0">
                <a:cs typeface="Times New Roman" pitchFamily="18" charset="0"/>
              </a:rPr>
              <a:t>2013</a:t>
            </a:r>
            <a:endParaRPr lang="cs-CZ" sz="2000" dirty="0"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Ov</a:t>
            </a:r>
            <a:r>
              <a:rPr lang="cs-CZ" sz="2000" dirty="0">
                <a:cs typeface="Arial" charset="0"/>
              </a:rPr>
              <a:t>ěř</a:t>
            </a:r>
            <a:r>
              <a:rPr lang="cs-CZ" sz="2000" dirty="0">
                <a:cs typeface="Times New Roman" pitchFamily="18" charset="0"/>
              </a:rPr>
              <a:t>ení ve výuce </a:t>
            </a:r>
            <a:r>
              <a:rPr lang="cs-CZ" sz="2000" dirty="0" smtClean="0">
                <a:cs typeface="Times New Roman" pitchFamily="18" charset="0"/>
              </a:rPr>
              <a:t>11.3. 2013,  </a:t>
            </a:r>
            <a:r>
              <a:rPr lang="cs-CZ" sz="2000" dirty="0">
                <a:cs typeface="Times New Roman" pitchFamily="18" charset="0"/>
              </a:rPr>
              <a:t>5.t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ída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Vyu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ovací p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edm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t: Informatika 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Vzd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lávací oblast : Vyhledávání informací a komunikace</a:t>
            </a:r>
          </a:p>
          <a:p>
            <a:pPr algn="ctr">
              <a:spcBef>
                <a:spcPts val="600"/>
              </a:spcBef>
            </a:pPr>
            <a:r>
              <a:rPr lang="cs-CZ" sz="2000" dirty="0" smtClean="0">
                <a:cs typeface="Arial" charset="0"/>
              </a:rPr>
              <a:t>Čí</a:t>
            </a:r>
            <a:r>
              <a:rPr lang="cs-CZ" sz="2000" dirty="0" smtClean="0">
                <a:cs typeface="Times New Roman" pitchFamily="18" charset="0"/>
              </a:rPr>
              <a:t>slo </a:t>
            </a:r>
            <a:r>
              <a:rPr lang="cs-CZ" sz="2000" dirty="0">
                <a:cs typeface="Times New Roman" pitchFamily="18" charset="0"/>
              </a:rPr>
              <a:t>materiálu: </a:t>
            </a:r>
            <a:r>
              <a:rPr lang="cs-CZ" sz="2000" dirty="0" smtClean="0">
                <a:cs typeface="Times New Roman" pitchFamily="18" charset="0"/>
              </a:rPr>
              <a:t>VY_32_inovace_03_ICT III</a:t>
            </a:r>
            <a:r>
              <a:rPr lang="cs-CZ" sz="2000" dirty="0">
                <a:cs typeface="Times New Roman" pitchFamily="18" charset="0"/>
              </a:rPr>
              <a:t>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0888" y="1373188"/>
            <a:ext cx="2560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"/>
          <p:cNvSpPr txBox="1">
            <a:spLocks/>
          </p:cNvSpPr>
          <p:nvPr/>
        </p:nvSpPr>
        <p:spPr bwMode="auto">
          <a:xfrm>
            <a:off x="539750" y="260350"/>
            <a:ext cx="81359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l-PL" sz="2800" b="1" dirty="0">
                <a:latin typeface="Times New Roman" pitchFamily="18" charset="0"/>
              </a:rPr>
              <a:t>Základní škola a Mateřská škola, Baška, p. o.</a:t>
            </a:r>
            <a:br>
              <a:rPr lang="pl-PL" sz="2800" b="1" dirty="0">
                <a:latin typeface="Times New Roman" pitchFamily="18" charset="0"/>
              </a:rPr>
            </a:br>
            <a:r>
              <a:rPr lang="sv-SE" sz="2800" dirty="0">
                <a:latin typeface="Times New Roman" pitchFamily="18" charset="0"/>
              </a:rPr>
              <a:t>Baška 137, 739 01 </a:t>
            </a:r>
            <a:r>
              <a:rPr lang="sv-SE" sz="2800" dirty="0" smtClean="0">
                <a:latin typeface="Times New Roman" pitchFamily="18" charset="0"/>
              </a:rPr>
              <a:t>Baška</a:t>
            </a:r>
            <a:endParaRPr lang="cs-CZ" sz="4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45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516122" y="548680"/>
            <a:ext cx="8134350" cy="5429572"/>
            <a:chOff x="516122" y="548680"/>
            <a:chExt cx="8134350" cy="542957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122" y="548680"/>
              <a:ext cx="8134350" cy="1343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122" y="1891705"/>
              <a:ext cx="8134350" cy="2114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5816" y="4293096"/>
              <a:ext cx="3655701" cy="1685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166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Internetový prohlížeč </a:t>
            </a:r>
            <a:r>
              <a:rPr lang="cs-CZ" b="1" dirty="0" err="1"/>
              <a:t>Mozilla</a:t>
            </a:r>
            <a:r>
              <a:rPr lang="cs-CZ" b="1" dirty="0"/>
              <a:t> </a:t>
            </a:r>
            <a:r>
              <a:rPr lang="cs-CZ" b="1" dirty="0" err="1" smtClean="0"/>
              <a:t>Firefox</a:t>
            </a:r>
            <a:endParaRPr lang="cs-CZ" b="1" dirty="0" smtClean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787208" cy="290892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dirty="0" smtClean="0"/>
              <a:t>Svobodný webový prohlížeč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4400" dirty="0" smtClean="0"/>
              <a:t>Volně šiřitelný a vyvíjený ve spolupráci se stovkami dobrovolníků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04" r="36796" b="80019"/>
          <a:stretch/>
        </p:blipFill>
        <p:spPr bwMode="auto">
          <a:xfrm>
            <a:off x="6012160" y="3861048"/>
            <a:ext cx="2952328" cy="288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55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3" y="1440071"/>
            <a:ext cx="8439338" cy="5274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522477" y="116632"/>
            <a:ext cx="600546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4000" b="1" dirty="0"/>
              <a:t>Internetový prohlížeč </a:t>
            </a:r>
            <a:r>
              <a:rPr lang="cs-CZ" sz="4000" b="1" dirty="0" err="1"/>
              <a:t>MozilaFirefox</a:t>
            </a:r>
            <a:endParaRPr lang="cs-CZ" sz="4000" b="1" dirty="0"/>
          </a:p>
          <a:p>
            <a:pPr algn="ctr">
              <a:spcBef>
                <a:spcPts val="600"/>
              </a:spcBef>
            </a:pPr>
            <a:r>
              <a:rPr lang="cs-CZ" sz="4000" b="1" dirty="0" smtClean="0"/>
              <a:t> 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54965" y="5271591"/>
            <a:ext cx="53170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Domovská stránka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83524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73" b="81598"/>
          <a:stretch/>
        </p:blipFill>
        <p:spPr bwMode="auto">
          <a:xfrm>
            <a:off x="289918" y="2564904"/>
            <a:ext cx="867685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619672" y="332656"/>
            <a:ext cx="629349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4000" b="1" dirty="0"/>
              <a:t>Internetový prohlížeč </a:t>
            </a:r>
            <a:r>
              <a:rPr lang="cs-CZ" sz="4000" b="1" dirty="0" err="1"/>
              <a:t>MozilaFirefox</a:t>
            </a:r>
            <a:endParaRPr lang="cs-CZ" sz="4000" b="1" dirty="0"/>
          </a:p>
          <a:p>
            <a:pPr algn="ctr">
              <a:spcBef>
                <a:spcPts val="600"/>
              </a:spcBef>
            </a:pP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5858869"/>
            <a:ext cx="91064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Sem napíšeme webovou adresu</a:t>
            </a:r>
            <a:endParaRPr lang="cs-CZ" sz="5400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971600" y="3573016"/>
            <a:ext cx="2160240" cy="25202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18" y="14049"/>
            <a:ext cx="1979736" cy="265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6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73" b="81598"/>
          <a:stretch/>
        </p:blipFill>
        <p:spPr bwMode="auto">
          <a:xfrm>
            <a:off x="289918" y="2564904"/>
            <a:ext cx="8676858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661617" y="116632"/>
            <a:ext cx="593345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4000" b="1" dirty="0"/>
              <a:t>Internetový prohlížeč </a:t>
            </a:r>
            <a:r>
              <a:rPr lang="cs-CZ" sz="4000" b="1" dirty="0" err="1" smtClean="0"/>
              <a:t>Mozila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Firefox</a:t>
            </a:r>
            <a:endParaRPr lang="cs-CZ" sz="4000" b="1" dirty="0"/>
          </a:p>
          <a:p>
            <a:pPr algn="ctr">
              <a:spcBef>
                <a:spcPts val="600"/>
              </a:spcBef>
            </a:pPr>
            <a:endParaRPr lang="cs-CZ" sz="4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5858869"/>
            <a:ext cx="74058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Zde  otevřeme další panel</a:t>
            </a:r>
            <a:endParaRPr lang="cs-CZ" sz="5400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3635896" y="2996952"/>
            <a:ext cx="3769914" cy="288032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-71201"/>
            <a:ext cx="2055366" cy="2779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512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052736"/>
            <a:ext cx="6693724" cy="8249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Různé možnosti ovládání</a:t>
            </a:r>
            <a:endParaRPr lang="cs-CZ" sz="4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1" r="60541" b="66843"/>
          <a:stretch/>
        </p:blipFill>
        <p:spPr bwMode="auto">
          <a:xfrm>
            <a:off x="323528" y="2287999"/>
            <a:ext cx="8689990" cy="4564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81714" y="332656"/>
            <a:ext cx="8229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cs-CZ" sz="4000" b="1" dirty="0"/>
              <a:t>Internetový prohlížeč </a:t>
            </a:r>
            <a:r>
              <a:rPr lang="cs-CZ" sz="4000" b="1" dirty="0" err="1" smtClean="0"/>
              <a:t>Mozila</a:t>
            </a:r>
            <a:r>
              <a:rPr lang="cs-CZ" sz="4000" b="1" dirty="0"/>
              <a:t> </a:t>
            </a:r>
            <a:r>
              <a:rPr lang="cs-CZ" sz="4000" b="1" dirty="0" err="1" smtClean="0"/>
              <a:t>Firefox</a:t>
            </a:r>
            <a:endParaRPr lang="cs-CZ" sz="4000" b="1" dirty="0"/>
          </a:p>
        </p:txBody>
      </p:sp>
      <p:cxnSp>
        <p:nvCxnSpPr>
          <p:cNvPr id="4" name="Přímá spojnice se šipkou 3"/>
          <p:cNvCxnSpPr/>
          <p:nvPr/>
        </p:nvCxnSpPr>
        <p:spPr>
          <a:xfrm flipH="1">
            <a:off x="1475656" y="1700808"/>
            <a:ext cx="3888432" cy="72008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89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73187" y="2337017"/>
            <a:ext cx="3250704" cy="427707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400" b="1" dirty="0"/>
              <a:t>Zde  přejdeme na </a:t>
            </a:r>
            <a:r>
              <a:rPr lang="cs-CZ" sz="4400" b="1" dirty="0" smtClean="0"/>
              <a:t>další nastavení</a:t>
            </a:r>
            <a:endParaRPr lang="cs-CZ" sz="44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07" t="-141" b="63594"/>
          <a:stretch/>
        </p:blipFill>
        <p:spPr bwMode="auto">
          <a:xfrm>
            <a:off x="251520" y="1484784"/>
            <a:ext cx="4886779" cy="5145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 flipH="1" flipV="1">
            <a:off x="5004048" y="2204864"/>
            <a:ext cx="1656184" cy="576064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4"/>
          <p:cNvSpPr>
            <a:spLocks noGrp="1"/>
          </p:cNvSpPr>
          <p:nvPr>
            <p:ph type="title"/>
          </p:nvPr>
        </p:nvSpPr>
        <p:spPr>
          <a:xfrm>
            <a:off x="683568" y="487333"/>
            <a:ext cx="8229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cs-CZ" sz="4000" b="1" dirty="0"/>
              <a:t>Internetový prohlížeč </a:t>
            </a:r>
            <a:r>
              <a:rPr lang="cs-CZ" sz="4000" b="1" dirty="0" err="1" smtClean="0"/>
              <a:t>Mozila</a:t>
            </a:r>
            <a:r>
              <a:rPr lang="cs-CZ" sz="4000" b="1" dirty="0"/>
              <a:t> </a:t>
            </a:r>
            <a:r>
              <a:rPr lang="cs-CZ" sz="4000" b="1" dirty="0" err="1"/>
              <a:t>Firefox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02739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684478" y="548680"/>
            <a:ext cx="586145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4400" b="1" dirty="0"/>
              <a:t>Internetový prohlížeč </a:t>
            </a:r>
            <a:r>
              <a:rPr lang="cs-CZ" sz="4400" b="1" dirty="0" err="1"/>
              <a:t>Mozila</a:t>
            </a:r>
            <a:endParaRPr lang="cs-CZ" sz="44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92" b="81598"/>
          <a:stretch/>
        </p:blipFill>
        <p:spPr bwMode="auto">
          <a:xfrm>
            <a:off x="150709" y="2348880"/>
            <a:ext cx="8928992" cy="3355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68529" y="4933935"/>
            <a:ext cx="849335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/>
              <a:t>Zde  přejdeme na domovskou</a:t>
            </a:r>
            <a:br>
              <a:rPr lang="cs-CZ" sz="5400" dirty="0" smtClean="0"/>
            </a:br>
            <a:r>
              <a:rPr lang="cs-CZ" sz="5400" dirty="0" smtClean="0"/>
              <a:t> stránku</a:t>
            </a:r>
            <a:endParaRPr lang="cs-CZ" sz="5400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6156176" y="3429000"/>
            <a:ext cx="1512168" cy="150493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87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Zde můžeme použít vyhledávač Google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46" t="3284" r="14920" b="79697"/>
          <a:stretch/>
        </p:blipFill>
        <p:spPr bwMode="auto">
          <a:xfrm>
            <a:off x="107504" y="3284984"/>
            <a:ext cx="8880142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4"/>
          <p:cNvSpPr txBox="1">
            <a:spLocks/>
          </p:cNvSpPr>
          <p:nvPr/>
        </p:nvSpPr>
        <p:spPr>
          <a:xfrm>
            <a:off x="683568" y="487333"/>
            <a:ext cx="8229600" cy="70788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600"/>
              </a:spcBef>
            </a:pPr>
            <a:r>
              <a:rPr lang="cs-CZ" sz="4000" b="1" smtClean="0"/>
              <a:t>Internetový prohlížeč Mozila Firefox</a:t>
            </a:r>
            <a:endParaRPr lang="cs-CZ" sz="4000" b="1" dirty="0"/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5148064" y="2564904"/>
            <a:ext cx="936104" cy="1872208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650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908720"/>
          </a:xfrm>
        </p:spPr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836712"/>
            <a:ext cx="9036496" cy="6021288"/>
          </a:xfrm>
        </p:spPr>
        <p:txBody>
          <a:bodyPr>
            <a:normAutofit fontScale="77500" lnSpcReduction="20000"/>
          </a:bodyPr>
          <a:lstStyle/>
          <a:p>
            <a:r>
              <a:rPr lang="cs-CZ" sz="5200" dirty="0" smtClean="0"/>
              <a:t>Otevřeme internetový prohlížeč</a:t>
            </a:r>
            <a:br>
              <a:rPr lang="cs-CZ" sz="5200" dirty="0" smtClean="0"/>
            </a:br>
            <a:r>
              <a:rPr lang="cs-CZ" sz="5200" dirty="0" smtClean="0"/>
              <a:t> </a:t>
            </a:r>
            <a:r>
              <a:rPr lang="cs-CZ" sz="5200" dirty="0" err="1" smtClean="0"/>
              <a:t>Mozila</a:t>
            </a:r>
            <a:r>
              <a:rPr lang="cs-CZ" sz="5200" dirty="0" smtClean="0"/>
              <a:t> </a:t>
            </a:r>
            <a:r>
              <a:rPr lang="cs-CZ" sz="5200" dirty="0" err="1" smtClean="0"/>
              <a:t>Firefox</a:t>
            </a:r>
            <a:endParaRPr lang="cs-CZ" sz="5200" dirty="0" smtClean="0"/>
          </a:p>
          <a:p>
            <a:r>
              <a:rPr lang="cs-CZ" sz="5200" dirty="0" smtClean="0"/>
              <a:t>Otevřeme novou kartu – panel a nastavíme se na adresu </a:t>
            </a:r>
            <a:br>
              <a:rPr lang="cs-CZ" sz="5200" dirty="0" smtClean="0"/>
            </a:br>
            <a:r>
              <a:rPr lang="cs-CZ" sz="5200" dirty="0" smtClean="0">
                <a:hlinkClick r:id="rId2"/>
              </a:rPr>
              <a:t>www.seznam.cz</a:t>
            </a:r>
            <a:endParaRPr lang="cs-CZ" sz="5200" dirty="0" smtClean="0"/>
          </a:p>
          <a:p>
            <a:r>
              <a:rPr lang="cs-CZ" sz="5200" dirty="0"/>
              <a:t>Otevřeme </a:t>
            </a:r>
            <a:r>
              <a:rPr lang="cs-CZ" sz="5200" dirty="0" smtClean="0"/>
              <a:t>další </a:t>
            </a:r>
            <a:r>
              <a:rPr lang="cs-CZ" sz="5200" dirty="0"/>
              <a:t>kartu – panel a nastavíme se na adresu </a:t>
            </a:r>
            <a:r>
              <a:rPr lang="cs-CZ" sz="5200" dirty="0" smtClean="0">
                <a:hlinkClick r:id="rId3"/>
              </a:rPr>
              <a:t>www.facebook.com</a:t>
            </a:r>
            <a:r>
              <a:rPr lang="cs-CZ" sz="5200" dirty="0" smtClean="0"/>
              <a:t> </a:t>
            </a:r>
          </a:p>
          <a:p>
            <a:r>
              <a:rPr lang="cs-CZ" sz="5200" dirty="0"/>
              <a:t>Otevřeme další kartu – panel a nastavíme se na adresu </a:t>
            </a:r>
            <a:r>
              <a:rPr lang="cs-CZ" sz="5200" dirty="0" smtClean="0">
                <a:hlinkClick r:id="rId4"/>
              </a:rPr>
              <a:t>www.youtube.com</a:t>
            </a:r>
            <a:r>
              <a:rPr lang="cs-CZ" sz="5200" dirty="0" smtClean="0"/>
              <a:t> </a:t>
            </a:r>
            <a:endParaRPr lang="cs-CZ" sz="5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275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pro obsah 2"/>
          <p:cNvSpPr>
            <a:spLocks noGrp="1"/>
          </p:cNvSpPr>
          <p:nvPr>
            <p:ph idx="1"/>
          </p:nvPr>
        </p:nvSpPr>
        <p:spPr>
          <a:xfrm>
            <a:off x="323850" y="260350"/>
            <a:ext cx="87122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dirty="0" smtClean="0"/>
              <a:t>Použité zdroje: 	</a:t>
            </a:r>
            <a:r>
              <a:rPr lang="cs-CZ" sz="2400" dirty="0" smtClean="0"/>
              <a:t>			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dirty="0" smtClean="0"/>
              <a:t>KOVÁŘOVÁ, Libuše. Vyd. 2. Kralice na Hané: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Media. ISBN 978-80-7402-017-93. </a:t>
            </a:r>
          </a:p>
          <a:p>
            <a:pPr marL="0" indent="0">
              <a:buNone/>
            </a:pPr>
            <a:r>
              <a:rPr lang="cs-CZ" sz="2400" dirty="0"/>
              <a:t>vlastní tvorba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    </a:t>
            </a:r>
            <a:r>
              <a:rPr lang="cs-CZ" sz="2400" u="sng" dirty="0" smtClean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www.google.com</a:t>
            </a:r>
            <a:endParaRPr lang="cs-CZ" sz="2400" u="sng" dirty="0" smtClean="0">
              <a:solidFill>
                <a:srgbClr val="0000FF"/>
              </a:solidFill>
              <a:ea typeface="Calibri"/>
              <a:cs typeface="Times New Roman"/>
            </a:endParaRPr>
          </a:p>
          <a:p>
            <a:pPr marL="0" indent="0">
              <a:buNone/>
            </a:pPr>
            <a:r>
              <a:rPr lang="cs-CZ" sz="2400" dirty="0">
                <a:solidFill>
                  <a:srgbClr val="0000FF"/>
                </a:solidFill>
                <a:cs typeface="Times New Roman"/>
              </a:rPr>
              <a:t>		</a:t>
            </a:r>
            <a:r>
              <a:rPr lang="cs-CZ" sz="2400" dirty="0" err="1">
                <a:cs typeface="Times New Roman"/>
              </a:rPr>
              <a:t>Mozila</a:t>
            </a:r>
            <a:r>
              <a:rPr lang="cs-CZ" sz="2400" dirty="0">
                <a:cs typeface="Times New Roman"/>
              </a:rPr>
              <a:t> </a:t>
            </a:r>
            <a:r>
              <a:rPr lang="cs-CZ" sz="2400" dirty="0" err="1" smtClean="0">
                <a:cs typeface="Times New Roman"/>
              </a:rPr>
              <a:t>Firefox</a:t>
            </a:r>
            <a:endParaRPr lang="cs-CZ" sz="2400" dirty="0" smtClean="0">
              <a:cs typeface="Times New Roman"/>
            </a:endParaRPr>
          </a:p>
          <a:p>
            <a:pPr marL="0" indent="0">
              <a:buNone/>
            </a:pPr>
            <a:r>
              <a:rPr lang="cs-CZ" sz="2400" dirty="0">
                <a:cs typeface="Times New Roman"/>
              </a:rPr>
              <a:t>	</a:t>
            </a:r>
            <a:r>
              <a:rPr lang="cs-CZ" sz="2400" dirty="0" smtClean="0">
                <a:cs typeface="Times New Roman"/>
              </a:rPr>
              <a:t>	</a:t>
            </a:r>
            <a:r>
              <a:rPr lang="cs-CZ" sz="2400" dirty="0" smtClean="0"/>
              <a:t>systém </a:t>
            </a:r>
            <a:r>
              <a:rPr lang="cs-CZ" sz="2400" dirty="0"/>
              <a:t>Windows </a:t>
            </a:r>
            <a:r>
              <a:rPr lang="cs-CZ" sz="2400"/>
              <a:t>7 </a:t>
            </a:r>
            <a:r>
              <a:rPr lang="cs-CZ" sz="2400" smtClean="0"/>
              <a:t>Profesionál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93888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131</Words>
  <Application>Microsoft Office PowerPoint</Application>
  <PresentationFormat>Předvádění na obrazovce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Internetový prohlížeč Mozilla Firefox</vt:lpstr>
      <vt:lpstr>Prezentace aplikace PowerPoint</vt:lpstr>
      <vt:lpstr>Prezentace aplikace PowerPoint</vt:lpstr>
      <vt:lpstr>Prezentace aplikace PowerPoint</vt:lpstr>
      <vt:lpstr>Internetový prohlížeč Mozila Firefox</vt:lpstr>
      <vt:lpstr>Internetový prohlížeč Mozila Firefox</vt:lpstr>
      <vt:lpstr>Prezentace aplikace PowerPoint</vt:lpstr>
      <vt:lpstr>Zde můžeme použít vyhledávač Google</vt:lpstr>
      <vt:lpstr>Úkol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Tomas</dc:creator>
  <cp:lastModifiedBy>pc</cp:lastModifiedBy>
  <cp:revision>19</cp:revision>
  <dcterms:created xsi:type="dcterms:W3CDTF">2013-03-10T19:32:30Z</dcterms:created>
  <dcterms:modified xsi:type="dcterms:W3CDTF">2013-05-18T15:32:24Z</dcterms:modified>
</cp:coreProperties>
</file>