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68" r:id="rId3"/>
    <p:sldId id="275" r:id="rId4"/>
    <p:sldId id="278" r:id="rId5"/>
    <p:sldId id="284" r:id="rId6"/>
    <p:sldId id="276" r:id="rId7"/>
    <p:sldId id="280" r:id="rId8"/>
    <p:sldId id="281" r:id="rId9"/>
    <p:sldId id="282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13C931-17F1-4185-8865-111E20C2CE7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701CD8-6CC3-42B4-911A-65E0AA1F0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158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701CD8-6CC3-42B4-911A-65E0AA1F02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743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4">
                <a:lumMod val="75000"/>
                <a:alpha val="56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utlook.com/" TargetMode="External"/><Relationship Id="rId2" Type="http://schemas.openxmlformats.org/officeDocument/2006/relationships/hyperlink" Target="http://windows.microsoft.com/cs-cz/windows/how-t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kydrive.liv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/>
              <a:t>Název materiálu: </a:t>
            </a:r>
            <a:r>
              <a:rPr lang="cs-CZ" sz="2400" b="1" dirty="0" smtClean="0"/>
              <a:t>Služba </a:t>
            </a:r>
            <a:r>
              <a:rPr lang="cs-CZ" sz="2400" b="1" dirty="0"/>
              <a:t>Edu Live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29.4. 2013,  4.t</a:t>
            </a:r>
            <a:r>
              <a:rPr lang="cs-CZ" sz="2000" dirty="0" smtClean="0">
                <a:cs typeface="Arial" charset="0"/>
              </a:rPr>
              <a:t>ř</a:t>
            </a:r>
            <a:r>
              <a:rPr lang="cs-CZ" sz="2000" dirty="0" smtClean="0">
                <a:cs typeface="Times New Roman" pitchFamily="18" charset="0"/>
              </a:rPr>
              <a:t>ída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VY_32_inovace_08_ICT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38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/>
              <a:t>Služba Edu Live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21087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Outlook.com</a:t>
            </a:r>
            <a:r>
              <a:rPr lang="cs-CZ" sz="4400" dirty="0" smtClean="0"/>
              <a:t> - Služba </a:t>
            </a:r>
            <a:r>
              <a:rPr lang="cs-CZ" sz="4400" dirty="0"/>
              <a:t>a rozhraní elektronické </a:t>
            </a:r>
            <a:r>
              <a:rPr lang="cs-CZ" sz="4400" dirty="0" smtClean="0"/>
              <a:t>pošty</a:t>
            </a:r>
          </a:p>
          <a:p>
            <a:r>
              <a:rPr lang="cs-CZ" sz="4400" b="1" dirty="0" err="1" smtClean="0"/>
              <a:t>SkyDrive</a:t>
            </a:r>
            <a:r>
              <a:rPr lang="cs-CZ" sz="4400" b="1" dirty="0" smtClean="0"/>
              <a:t> </a:t>
            </a:r>
            <a:r>
              <a:rPr lang="cs-CZ" sz="4400" dirty="0" smtClean="0"/>
              <a:t>- Bezplatné </a:t>
            </a:r>
            <a:r>
              <a:rPr lang="cs-CZ" sz="4400" dirty="0"/>
              <a:t>u</a:t>
            </a:r>
            <a:r>
              <a:rPr lang="cs-CZ" sz="4400" dirty="0" smtClean="0"/>
              <a:t>ložiště </a:t>
            </a:r>
            <a:r>
              <a:rPr lang="cs-CZ" sz="4400" dirty="0"/>
              <a:t>souborů s přístupem ze všech </a:t>
            </a:r>
            <a:r>
              <a:rPr lang="cs-CZ" sz="4400" dirty="0" smtClean="0"/>
              <a:t>zařízení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8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Outlook.com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Bezplatná </a:t>
            </a:r>
            <a:r>
              <a:rPr lang="cs-CZ" sz="4400" dirty="0"/>
              <a:t>webová e-mailová služba nabízí mnohem více než základní funkce.</a:t>
            </a:r>
          </a:p>
          <a:p>
            <a:r>
              <a:rPr lang="cs-CZ" sz="4400" dirty="0"/>
              <a:t>Pořádek v poštovní schránce</a:t>
            </a:r>
          </a:p>
          <a:p>
            <a:r>
              <a:rPr lang="cs-CZ" sz="4400" dirty="0" smtClean="0"/>
              <a:t>Rychlejší </a:t>
            </a:r>
            <a:r>
              <a:rPr lang="cs-CZ" sz="4400" dirty="0"/>
              <a:t>e-mail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1918" y="3455181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66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Outlook.com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060848"/>
            <a:ext cx="8147248" cy="3629000"/>
          </a:xfrm>
        </p:spPr>
        <p:txBody>
          <a:bodyPr>
            <a:normAutofit/>
          </a:bodyPr>
          <a:lstStyle/>
          <a:p>
            <a:r>
              <a:rPr lang="cs-CZ" sz="4400" dirty="0"/>
              <a:t>Společný (globální) adresář</a:t>
            </a:r>
          </a:p>
          <a:p>
            <a:r>
              <a:rPr lang="cs-CZ" sz="4400" dirty="0"/>
              <a:t>Vlastní kontakty uživatele</a:t>
            </a:r>
          </a:p>
          <a:p>
            <a:r>
              <a:rPr lang="cs-CZ" sz="4400" dirty="0"/>
              <a:t>Složky, pravidla pro poštu</a:t>
            </a:r>
          </a:p>
          <a:p>
            <a:r>
              <a:rPr lang="cs-CZ" sz="4400" dirty="0"/>
              <a:t>Kalendáře, úkoly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57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/>
              <a:t>Outlook.com</a:t>
            </a: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484784"/>
            <a:ext cx="8561546" cy="492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8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36712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SkyDrive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400600"/>
          </a:xfrm>
        </p:spPr>
        <p:txBody>
          <a:bodyPr>
            <a:noAutofit/>
          </a:bodyPr>
          <a:lstStyle/>
          <a:p>
            <a:r>
              <a:rPr lang="cs-CZ" sz="4400" dirty="0" smtClean="0"/>
              <a:t>Bezplatné </a:t>
            </a:r>
            <a:r>
              <a:rPr lang="cs-CZ" sz="4400" dirty="0"/>
              <a:t>úložiště souborů s přístupem ze všech vašich zařízení</a:t>
            </a:r>
          </a:p>
          <a:p>
            <a:r>
              <a:rPr lang="cs-CZ" sz="4400" dirty="0" smtClean="0"/>
              <a:t>Kde maximální </a:t>
            </a:r>
            <a:r>
              <a:rPr lang="cs-CZ" sz="4400" dirty="0"/>
              <a:t>velikost jednoho souboru je 2 GB.</a:t>
            </a:r>
          </a:p>
          <a:p>
            <a:r>
              <a:rPr lang="cs-CZ" sz="4400" dirty="0" smtClean="0"/>
              <a:t>Kapacita zdarma je 7 </a:t>
            </a:r>
            <a:r>
              <a:rPr lang="cs-CZ" sz="4400" dirty="0"/>
              <a:t>GB  </a:t>
            </a:r>
            <a:endParaRPr lang="cs-CZ" sz="4400" dirty="0" smtClean="0"/>
          </a:p>
          <a:p>
            <a:r>
              <a:rPr lang="cs-CZ" sz="4400" dirty="0" smtClean="0"/>
              <a:t>Služba </a:t>
            </a:r>
            <a:r>
              <a:rPr lang="cs-CZ" sz="4400" dirty="0"/>
              <a:t>synchronizuje data a dokumenty </a:t>
            </a:r>
            <a:r>
              <a:rPr lang="cs-CZ" sz="4400" dirty="0" smtClean="0"/>
              <a:t>  </a:t>
            </a:r>
            <a:endParaRPr lang="cs-CZ" sz="4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5292" y="3140968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05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err="1" smtClean="0"/>
              <a:t>SkyDrive</a:t>
            </a:r>
            <a:r>
              <a:rPr lang="cs-CZ" sz="6000" b="1" dirty="0" smtClean="0"/>
              <a:t> umožňuje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514116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On-line </a:t>
            </a:r>
            <a:r>
              <a:rPr lang="cs-CZ" sz="4000" dirty="0"/>
              <a:t>prezentace fotografií nebo zobrazení</a:t>
            </a:r>
          </a:p>
          <a:p>
            <a:r>
              <a:rPr lang="cs-CZ" sz="4000" dirty="0"/>
              <a:t>Sdílení souborů a fotek</a:t>
            </a:r>
          </a:p>
          <a:p>
            <a:r>
              <a:rPr lang="cs-CZ" sz="4000" dirty="0" smtClean="0"/>
              <a:t>Dokumenty </a:t>
            </a:r>
            <a:r>
              <a:rPr lang="cs-CZ" sz="4000" dirty="0"/>
              <a:t>si můžete prohlížet a upravovat pomocí webového prohlížeče a bezplatných webových aplikací Office Web </a:t>
            </a:r>
            <a:r>
              <a:rPr lang="cs-CZ" sz="4000" dirty="0" err="1"/>
              <a:t>Apps</a:t>
            </a:r>
            <a:r>
              <a:rPr lang="cs-CZ" sz="40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106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778098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SkyDrive</a:t>
            </a:r>
            <a:endParaRPr lang="cs-CZ" sz="6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37" t="19655" r="15340" b="5287"/>
          <a:stretch/>
        </p:blipFill>
        <p:spPr bwMode="auto">
          <a:xfrm>
            <a:off x="68370" y="1340768"/>
            <a:ext cx="8895853" cy="5338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5045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 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windows.microsoft.com/cs-cz/ </a:t>
            </a:r>
            <a:r>
              <a:rPr lang="cs-CZ" dirty="0" err="1" smtClean="0">
                <a:hlinkClick r:id="rId2"/>
              </a:rPr>
              <a:t>windows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how</a:t>
            </a:r>
            <a:r>
              <a:rPr lang="cs-CZ" dirty="0" smtClean="0">
                <a:hlinkClick r:id="rId2"/>
              </a:rPr>
              <a:t>-to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tvorba	</a:t>
            </a:r>
            <a:r>
              <a:rPr lang="cs-CZ" sz="2400" dirty="0" smtClean="0"/>
              <a:t>			</a:t>
            </a:r>
          </a:p>
          <a:p>
            <a:pPr marL="0" indent="0"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smtClean="0"/>
              <a:t>:	</a:t>
            </a:r>
            <a:r>
              <a:rPr lang="cs-CZ" sz="2400" smtClean="0">
                <a:hlinkClick r:id="rId3"/>
              </a:rPr>
              <a:t>www.outlook.com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	</a:t>
            </a:r>
            <a:r>
              <a:rPr lang="cs-CZ" sz="2400" dirty="0" smtClean="0">
                <a:hlinkClick r:id="rId4"/>
              </a:rPr>
              <a:t>https</a:t>
            </a:r>
            <a:r>
              <a:rPr lang="cs-CZ" sz="2400" dirty="0">
                <a:hlinkClick r:id="rId4"/>
              </a:rPr>
              <a:t>://skydrive.live.com</a:t>
            </a:r>
            <a:r>
              <a:rPr lang="cs-CZ" sz="2400" dirty="0" smtClean="0">
                <a:hlinkClick r:id="rId4"/>
              </a:rPr>
              <a:t>/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943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175</Words>
  <Application>Microsoft Office PowerPoint</Application>
  <PresentationFormat>Předvádění na obrazovce (4:3)</PresentationFormat>
  <Paragraphs>37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Služba Edu Live</vt:lpstr>
      <vt:lpstr>Outlook.com</vt:lpstr>
      <vt:lpstr>Outlook.com</vt:lpstr>
      <vt:lpstr>Outlook.com</vt:lpstr>
      <vt:lpstr>SkyDrive</vt:lpstr>
      <vt:lpstr>SkyDrive umožňuje</vt:lpstr>
      <vt:lpstr>SkyDrive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Beránková Dagmar</cp:lastModifiedBy>
  <cp:revision>28</cp:revision>
  <dcterms:created xsi:type="dcterms:W3CDTF">2013-03-10T19:32:30Z</dcterms:created>
  <dcterms:modified xsi:type="dcterms:W3CDTF">2013-05-24T14:30:48Z</dcterms:modified>
</cp:coreProperties>
</file>