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5" r:id="rId4"/>
    <p:sldId id="276" r:id="rId5"/>
    <p:sldId id="277" r:id="rId6"/>
    <p:sldId id="278" r:id="rId7"/>
    <p:sldId id="279" r:id="rId8"/>
    <p:sldId id="280" r:id="rId9"/>
    <p:sldId id="27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92100">
              <a:schemeClr val="accent2">
                <a:lumMod val="40000"/>
                <a:lumOff val="60000"/>
              </a:schemeClr>
            </a:gs>
            <a:gs pos="50000">
              <a:schemeClr val="accent4">
                <a:lumMod val="75000"/>
                <a:alpha val="37000"/>
              </a:schemeClr>
            </a:gs>
            <a:gs pos="100000">
              <a:schemeClr val="accent4">
                <a:lumMod val="60000"/>
                <a:lumOff val="40000"/>
                <a:alpha val="86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utloo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/>
              <a:t>Název materiálu: Přihlášení ke službě Edu </a:t>
            </a:r>
            <a:r>
              <a:rPr lang="cs-CZ" sz="2400" b="1" dirty="0" smtClean="0"/>
              <a:t>Live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6.5.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VY_32_INOVACE_09_ICT III.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První přihlášení </a:t>
            </a:r>
            <a:r>
              <a:rPr lang="cs-CZ" b="1" dirty="0"/>
              <a:t>ke službě Edu Live</a:t>
            </a:r>
            <a:br>
              <a:rPr lang="cs-CZ" b="1" dirty="0"/>
            </a:br>
            <a:r>
              <a:rPr lang="cs-CZ" b="1" dirty="0" smtClean="0"/>
              <a:t>na adrese www.outlook.com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600200"/>
            <a:ext cx="8640959" cy="50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23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Napíšeme adresu a heslo a dáme přihlásit. Objeví se tato tabulka s požadavkem změny hesla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2132856"/>
            <a:ext cx="8050085" cy="452596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64088" y="3356992"/>
            <a:ext cx="360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Původní heslo</a:t>
            </a:r>
          </a:p>
          <a:p>
            <a:r>
              <a:rPr lang="cs-CZ" sz="3600" dirty="0" smtClean="0"/>
              <a:t>Nové heslo</a:t>
            </a:r>
          </a:p>
          <a:p>
            <a:r>
              <a:rPr lang="cs-CZ" sz="3600" dirty="0" smtClean="0"/>
              <a:t>Znovu nové heslo</a:t>
            </a:r>
            <a:endParaRPr lang="cs-CZ" sz="36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012490" y="3717032"/>
            <a:ext cx="1351598" cy="14401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012490" y="4254723"/>
            <a:ext cx="1351598" cy="28803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156720" y="4823286"/>
            <a:ext cx="1207368" cy="28803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77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/>
              <a:t>Vyplníme zemi a datum </a:t>
            </a:r>
            <a:r>
              <a:rPr lang="cs-CZ" dirty="0" smtClean="0"/>
              <a:t>narození,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potvrdíme tlačítkem souhlasím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2132856"/>
            <a:ext cx="8050085" cy="4525963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 flipH="1">
            <a:off x="3491880" y="1880828"/>
            <a:ext cx="3492388" cy="42844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827584" y="1052736"/>
            <a:ext cx="1224136" cy="38164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929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dirty="0" smtClean="0"/>
              <a:t>Opět se musíme znovu přihlásit, teď už  novým heslem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00" y="1844824"/>
            <a:ext cx="7128792" cy="4752528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6084168" y="1052736"/>
            <a:ext cx="1584176" cy="316835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478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35112"/>
          </a:xfrm>
        </p:spPr>
        <p:txBody>
          <a:bodyPr>
            <a:normAutofit/>
          </a:bodyPr>
          <a:lstStyle/>
          <a:p>
            <a:r>
              <a:rPr lang="cs-CZ" dirty="0" smtClean="0"/>
              <a:t>Nastavíme časové pásmo Praha a dáme OK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899592" y="1844824"/>
            <a:ext cx="6912768" cy="446449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85178">
            <a:off x="5255069" y="3705375"/>
            <a:ext cx="2654235" cy="358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44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Konečně se otevře Outlook služby Windows Live 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3568" y="1484784"/>
            <a:ext cx="7704856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715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4189" y="1196752"/>
            <a:ext cx="5554960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>
                <a:latin typeface="+mn-lt"/>
                <a:ea typeface="+mn-ea"/>
                <a:cs typeface="+mn-cs"/>
              </a:rPr>
              <a:t>Úkol</a:t>
            </a:r>
            <a:endParaRPr lang="cs-CZ" sz="4800" b="1" u="sng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24944"/>
            <a:ext cx="8363272" cy="3412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Odhlaste se z Outlooku </a:t>
            </a:r>
            <a:r>
              <a:rPr lang="cs-CZ" sz="4400" dirty="0"/>
              <a:t>služby Windows </a:t>
            </a:r>
            <a:r>
              <a:rPr lang="cs-CZ" sz="4400" dirty="0" smtClean="0"/>
              <a:t>Live, zavřete prohlížeč.</a:t>
            </a:r>
          </a:p>
          <a:p>
            <a:pPr marL="0" indent="0">
              <a:buNone/>
            </a:pPr>
            <a:r>
              <a:rPr lang="cs-CZ" sz="4400" dirty="0" smtClean="0"/>
              <a:t>Sami se </a:t>
            </a:r>
            <a:r>
              <a:rPr lang="cs-CZ" sz="4400" dirty="0" smtClean="0"/>
              <a:t>přihlaste </a:t>
            </a:r>
            <a:r>
              <a:rPr lang="cs-CZ" sz="4400" dirty="0" smtClean="0"/>
              <a:t>do Outlooku </a:t>
            </a:r>
            <a:r>
              <a:rPr lang="cs-CZ" sz="4400" dirty="0"/>
              <a:t>služby Windows </a:t>
            </a:r>
            <a:r>
              <a:rPr lang="cs-CZ" sz="4400" dirty="0" smtClean="0"/>
              <a:t>Live.</a:t>
            </a: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67440">
            <a:off x="655262" y="111366"/>
            <a:ext cx="2738725" cy="367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5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mtClean="0"/>
              <a:t>vlastní tvorba</a:t>
            </a:r>
            <a:r>
              <a:rPr lang="cs-CZ" sz="2400" dirty="0" smtClean="0"/>
              <a:t>			</a:t>
            </a:r>
          </a:p>
          <a:p>
            <a:pPr marL="0" indent="0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/>
              <a:t>	</a:t>
            </a:r>
            <a:r>
              <a:rPr lang="cs-CZ" sz="2400" dirty="0" smtClean="0">
                <a:hlinkClick r:id="rId2"/>
              </a:rPr>
              <a:t>www.outlook.com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139</Words>
  <Application>Microsoft Office PowerPoint</Application>
  <PresentationFormat>Předvádění na obrazovce (4:3)</PresentationFormat>
  <Paragraphs>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První přihlášení ke službě Edu Live na adrese www.outlook.com</vt:lpstr>
      <vt:lpstr>Napíšeme adresu a heslo a dáme přihlásit. Objeví se tato tabulka s požadavkem změny hesla</vt:lpstr>
      <vt:lpstr>Vyplníme zemi a datum narození, potvrdíme tlačítkem souhlasím</vt:lpstr>
      <vt:lpstr>Opět se musíme znovu přihlásit, teď už  novým heslem</vt:lpstr>
      <vt:lpstr>Nastavíme časové pásmo Praha a dáme OK</vt:lpstr>
      <vt:lpstr>Konečně se otevře Outlook služby Windows Live </vt:lpstr>
      <vt:lpstr>Úkol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Beránková Dagmar</cp:lastModifiedBy>
  <cp:revision>27</cp:revision>
  <dcterms:created xsi:type="dcterms:W3CDTF">2013-03-10T19:32:30Z</dcterms:created>
  <dcterms:modified xsi:type="dcterms:W3CDTF">2013-05-24T14:31:55Z</dcterms:modified>
</cp:coreProperties>
</file>