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7" r:id="rId3"/>
    <p:sldId id="287" r:id="rId4"/>
    <p:sldId id="282" r:id="rId5"/>
    <p:sldId id="289" r:id="rId6"/>
    <p:sldId id="283" r:id="rId7"/>
    <p:sldId id="284" r:id="rId8"/>
    <p:sldId id="290" r:id="rId9"/>
    <p:sldId id="286" r:id="rId10"/>
    <p:sldId id="291" r:id="rId11"/>
    <p:sldId id="293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72" autoAdjust="0"/>
    <p:restoredTop sz="94660"/>
  </p:normalViewPr>
  <p:slideViewPr>
    <p:cSldViewPr>
      <p:cViewPr varScale="1">
        <p:scale>
          <a:sx n="66" d="100"/>
          <a:sy n="66" d="100"/>
        </p:scale>
        <p:origin x="-41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6C6637-1B18-4AC2-BE1F-656842B94EAF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9A02F-2C9A-4204-9CBB-B8EE4E8BFB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A4EF6-9133-4061-8CB6-CAA64901B7C8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A5C951-429F-42DF-9024-53E748DE2A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38D2F-3B01-418A-B1A7-FBE2433D548A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9B06E-1B4C-45FE-82F3-2A5997CCD8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E8AC07-4C46-4040-914C-FBE269C63DBF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33C86-FEEF-423E-8587-91A1919D42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FE34E-5616-4A5A-889D-126EEA03ACA9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BC0931-FC50-4FF6-90EA-B5F2E22DBC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E96A18-495D-4CE0-8068-8F4595491877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218FB3-6F2B-46E5-BAE4-DA36C913EA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C58F27-F377-41B5-8B7E-56B5ABB26D01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41D69-0D17-4213-A3CF-2876A24F6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641427-9E93-4174-ACAD-608C3840507E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52459-3649-4345-89D0-F1F5BF2AD2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3033B-F990-4141-A33C-847026B20CA8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FDB6FC-3327-48A9-AFA2-C55CCC8999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4262D-FA41-4541-B0C6-F67FA54C759E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2960D-84FD-45E2-B845-C3C706585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827BD-5C46-4FC2-9F20-7D4BE2BD5960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1ADD0-A1A2-4BD7-9776-2B61F119DE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6">
                <a:lumMod val="40000"/>
                <a:lumOff val="6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75000">
              <a:schemeClr val="accent2">
                <a:lumMod val="40000"/>
                <a:lumOff val="60000"/>
              </a:schemeClr>
            </a:gs>
            <a:gs pos="100000">
              <a:srgbClr val="FFBF00">
                <a:alpha val="62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DFEBED8-1E30-45F7-A2E7-6FB7FE8EABAC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B21368D-F67B-4E11-8533-AF5E23346D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jm&#233;no@zak.skolabaska.cz" TargetMode="External"/><Relationship Id="rId2" Type="http://schemas.openxmlformats.org/officeDocument/2006/relationships/hyperlink" Target="http://www.outlook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mailto:pasternakova@sklolabaska.cz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utlook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4" y="3759200"/>
            <a:ext cx="7056065" cy="2769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dirty="0"/>
              <a:t>Název materiálu: Zasílání příloh pomocí </a:t>
            </a:r>
            <a:r>
              <a:rPr lang="cs-CZ" sz="2400" dirty="0" smtClean="0"/>
              <a:t>e-mailu</a:t>
            </a: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ea typeface="Times New Roman" pitchFamily="18" charset="0"/>
                <a:cs typeface="Arial" charset="0"/>
              </a:rPr>
              <a:t>Anotace</a:t>
            </a:r>
            <a:r>
              <a:rPr lang="cs-CZ" sz="2000" dirty="0">
                <a:ea typeface="Times New Roman" pitchFamily="18" charset="0"/>
                <a:cs typeface="Arial" charset="0"/>
              </a:rPr>
              <a:t>: Výklad nového 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Autor: Iveta </a:t>
            </a:r>
            <a:r>
              <a:rPr lang="cs-CZ" sz="2000" dirty="0" err="1">
                <a:cs typeface="Times New Roman" pitchFamily="18" charset="0"/>
              </a:rPr>
              <a:t>Paster</a:t>
            </a:r>
            <a:r>
              <a:rPr lang="cs-CZ" sz="2000" dirty="0" err="1">
                <a:cs typeface="Arial" charset="0"/>
              </a:rPr>
              <a:t>ň</a:t>
            </a:r>
            <a:r>
              <a:rPr lang="cs-CZ" sz="2000" dirty="0" err="1">
                <a:cs typeface="Times New Roman" pitchFamily="18" charset="0"/>
              </a:rPr>
              <a:t>áková</a:t>
            </a:r>
            <a:r>
              <a:rPr lang="cs-CZ" sz="2000" dirty="0">
                <a:cs typeface="Times New Roman" pitchFamily="18" charset="0"/>
              </a:rPr>
              <a:t>, 2012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výuce </a:t>
            </a:r>
            <a:r>
              <a:rPr lang="cs-CZ" sz="2000" dirty="0" smtClean="0">
                <a:cs typeface="Times New Roman" pitchFamily="18" charset="0"/>
              </a:rPr>
              <a:t>17.12. </a:t>
            </a:r>
            <a:r>
              <a:rPr lang="cs-CZ" sz="2000" dirty="0">
                <a:cs typeface="Times New Roman" pitchFamily="18" charset="0"/>
              </a:rPr>
              <a:t>2012,  5.t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 : Vyhledávání informací a komunikace</a:t>
            </a:r>
            <a:endParaRPr lang="cs-CZ" sz="2000" dirty="0" smtClean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cs typeface="Arial" charset="0"/>
              </a:rPr>
              <a:t>Čí</a:t>
            </a:r>
            <a:r>
              <a:rPr lang="cs-CZ" sz="2000" dirty="0" smtClean="0">
                <a:cs typeface="Times New Roman" pitchFamily="18" charset="0"/>
              </a:rPr>
              <a:t>slo </a:t>
            </a:r>
            <a:r>
              <a:rPr lang="cs-CZ" sz="2000" dirty="0">
                <a:cs typeface="Times New Roman" pitchFamily="18" charset="0"/>
              </a:rPr>
              <a:t>materiálu: </a:t>
            </a:r>
            <a:r>
              <a:rPr lang="cs-CZ" sz="2000" dirty="0" smtClean="0">
                <a:cs typeface="Times New Roman" pitchFamily="18" charset="0"/>
              </a:rPr>
              <a:t>VY_32_inovace_11_ICT III</a:t>
            </a:r>
            <a:r>
              <a:rPr lang="cs-CZ" sz="2000" dirty="0">
                <a:cs typeface="Times New Roman" pitchFamily="18" charset="0"/>
              </a:rPr>
              <a:t>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latin typeface="Times New Roman" pitchFamily="18" charset="0"/>
              </a:rPr>
            </a:br>
            <a:r>
              <a:rPr lang="sv-SE" sz="2800" dirty="0">
                <a:latin typeface="Times New Roman" pitchFamily="18" charset="0"/>
              </a:rPr>
              <a:t>Baška 137, 739 01 </a:t>
            </a:r>
            <a:r>
              <a:rPr lang="sv-SE" sz="2800" dirty="0" smtClean="0"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16122" y="548680"/>
            <a:ext cx="8134350" cy="5429572"/>
            <a:chOff x="516122" y="548680"/>
            <a:chExt cx="8134350" cy="542957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93785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Zasílání příloh pomocí emailu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5760640" cy="5121976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ea typeface="Calibri"/>
                <a:cs typeface="Times New Roman"/>
              </a:rPr>
              <a:t>Nejdříve se přihlásíme </a:t>
            </a:r>
            <a:r>
              <a:rPr lang="cs-CZ" dirty="0">
                <a:ea typeface="Calibri"/>
                <a:cs typeface="Times New Roman"/>
              </a:rPr>
              <a:t>do </a:t>
            </a:r>
            <a:r>
              <a:rPr lang="cs-CZ" dirty="0" smtClean="0">
                <a:ea typeface="Calibri"/>
                <a:cs typeface="Times New Roman"/>
              </a:rPr>
              <a:t>školní elektronické </a:t>
            </a:r>
            <a:r>
              <a:rPr lang="cs-CZ" dirty="0">
                <a:ea typeface="Calibri"/>
                <a:cs typeface="Times New Roman"/>
              </a:rPr>
              <a:t>pošty  </a:t>
            </a:r>
            <a:r>
              <a:rPr lang="cs-CZ" dirty="0" smtClean="0">
                <a:ea typeface="Calibri"/>
                <a:cs typeface="Times New Roman"/>
              </a:rPr>
              <a:t>na adrese </a:t>
            </a:r>
            <a:r>
              <a:rPr lang="cs-CZ" u="sng" dirty="0" smtClean="0">
                <a:solidFill>
                  <a:srgbClr val="0000FF"/>
                </a:solidFill>
                <a:ea typeface="Calibri"/>
                <a:cs typeface="Times New Roman"/>
                <a:hlinkClick r:id="rId2"/>
              </a:rPr>
              <a:t>www.outlook.com</a:t>
            </a:r>
            <a:r>
              <a:rPr lang="cs-CZ" dirty="0" smtClean="0">
                <a:ea typeface="Calibri"/>
                <a:cs typeface="Times New Roman"/>
              </a:rPr>
              <a:t> nebo na školních webových stránkách v záložce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a typeface="Calibri"/>
                <a:cs typeface="Times New Roman"/>
              </a:rPr>
              <a:t>live</a:t>
            </a: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 smtClean="0">
                <a:ea typeface="Calibri"/>
                <a:cs typeface="Times New Roman"/>
              </a:rPr>
              <a:t>Přihlašovací jméno</a:t>
            </a:r>
            <a:br>
              <a:rPr lang="cs-CZ" dirty="0" smtClean="0">
                <a:ea typeface="Calibri"/>
                <a:cs typeface="Times New Roman"/>
              </a:rPr>
            </a:br>
            <a:r>
              <a:rPr lang="cs-CZ" dirty="0" smtClean="0">
                <a:ea typeface="Calibri"/>
                <a:cs typeface="Times New Roman"/>
                <a:hlinkClick r:id="rId3"/>
              </a:rPr>
              <a:t>jméno@zak.skolabaska.cz</a:t>
            </a:r>
            <a:endParaRPr lang="cs-CZ" dirty="0" smtClean="0">
              <a:ea typeface="Calibri"/>
              <a:cs typeface="Times New Roman"/>
            </a:endParaRPr>
          </a:p>
          <a:p>
            <a:pPr marL="3657600" lvl="8" indent="0">
              <a:lnSpc>
                <a:spcPct val="115000"/>
              </a:lnSpc>
              <a:buNone/>
            </a:pPr>
            <a:r>
              <a:rPr lang="cs-CZ" sz="3200" dirty="0" smtClean="0">
                <a:ea typeface="Calibri"/>
                <a:cs typeface="Times New Roman"/>
              </a:rPr>
              <a:t>Heslo</a:t>
            </a:r>
            <a:endParaRPr lang="cs-CZ" sz="3200" dirty="0">
              <a:ea typeface="Calibri"/>
              <a:cs typeface="Times New Roman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80928"/>
            <a:ext cx="3240360" cy="3941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3923928" y="4751552"/>
            <a:ext cx="2304256" cy="54965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4932040" y="5229200"/>
            <a:ext cx="1296144" cy="122413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0780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3" y="274638"/>
            <a:ext cx="8805264" cy="2290266"/>
          </a:xfrm>
        </p:spPr>
        <p:txBody>
          <a:bodyPr/>
          <a:lstStyle/>
          <a:p>
            <a:r>
              <a:rPr lang="cs-CZ" dirty="0"/>
              <a:t>Klikneme na </a:t>
            </a:r>
            <a:r>
              <a:rPr lang="cs-CZ" dirty="0" smtClean="0"/>
              <a:t>Nová a</a:t>
            </a:r>
            <a:br>
              <a:rPr lang="cs-CZ" dirty="0" smtClean="0"/>
            </a:br>
            <a:r>
              <a:rPr lang="cs-CZ" dirty="0" smtClean="0"/>
              <a:t>objeví se známé okno, kde vyplníme </a:t>
            </a:r>
            <a:r>
              <a:rPr lang="cs-CZ" sz="3600" dirty="0" smtClean="0"/>
              <a:t>emailovou adresu, předmět, napíšeme zprávu</a:t>
            </a:r>
            <a:endParaRPr lang="cs-CZ" sz="3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18" r="27080" b="61473"/>
          <a:stretch/>
        </p:blipFill>
        <p:spPr bwMode="auto">
          <a:xfrm>
            <a:off x="179512" y="2636912"/>
            <a:ext cx="8805265" cy="3703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547664" y="2348880"/>
            <a:ext cx="432048" cy="144016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2411760" y="2348880"/>
            <a:ext cx="1872208" cy="240267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2555776" y="2348880"/>
            <a:ext cx="4392488" cy="352839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25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3" y="274638"/>
            <a:ext cx="8114601" cy="1786210"/>
          </a:xfrm>
        </p:spPr>
        <p:txBody>
          <a:bodyPr/>
          <a:lstStyle/>
          <a:p>
            <a:pPr algn="l"/>
            <a:r>
              <a:rPr lang="cs-CZ" dirty="0"/>
              <a:t>Pro připojení přílohy, klikneme na obrázek </a:t>
            </a:r>
            <a:r>
              <a:rPr lang="cs-CZ" dirty="0" smtClean="0"/>
              <a:t>svorky</a:t>
            </a:r>
            <a:endParaRPr lang="cs-CZ" sz="3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18" r="27080" b="61473"/>
          <a:stretch/>
        </p:blipFill>
        <p:spPr bwMode="auto">
          <a:xfrm>
            <a:off x="179512" y="2636912"/>
            <a:ext cx="8805265" cy="3703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1907704" y="2060848"/>
            <a:ext cx="2016224" cy="130934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72" t="7432" r="66750" b="88905"/>
          <a:stretch/>
        </p:blipFill>
        <p:spPr bwMode="auto">
          <a:xfrm>
            <a:off x="3923928" y="1268759"/>
            <a:ext cx="841794" cy="1098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680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Objeví se okno průzkumníka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99" r="11025" b="31799"/>
          <a:stretch/>
        </p:blipFill>
        <p:spPr bwMode="auto">
          <a:xfrm>
            <a:off x="179512" y="1700808"/>
            <a:ext cx="8688288" cy="4989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5940152" y="1124744"/>
            <a:ext cx="1656184" cy="108012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63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Najdeme soubor, který chceme odeslat jako přílohu 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88" r="20824" b="41762"/>
          <a:stretch/>
        </p:blipFill>
        <p:spPr bwMode="auto">
          <a:xfrm>
            <a:off x="395536" y="1890029"/>
            <a:ext cx="8424936" cy="4815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4499992" y="1484784"/>
            <a:ext cx="1656184" cy="352839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770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93" t="7293" r="21463" b="5777"/>
          <a:stretch/>
        </p:blipFill>
        <p:spPr bwMode="auto">
          <a:xfrm>
            <a:off x="-180528" y="0"/>
            <a:ext cx="7092280" cy="671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63688" y="3933056"/>
            <a:ext cx="4906719" cy="1656184"/>
          </a:xfrm>
        </p:spPr>
        <p:txBody>
          <a:bodyPr/>
          <a:lstStyle/>
          <a:p>
            <a:pPr marL="0" indent="0">
              <a:buNone/>
            </a:pPr>
            <a:r>
              <a:rPr lang="cs-CZ" sz="4400" dirty="0" smtClean="0"/>
              <a:t>Klikneme na tlačítko otevřít</a:t>
            </a:r>
            <a:endParaRPr lang="cs-CZ" sz="44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546141" y="5085184"/>
            <a:ext cx="1457907" cy="122413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obsah 3"/>
          <p:cNvSpPr txBox="1">
            <a:spLocks/>
          </p:cNvSpPr>
          <p:nvPr/>
        </p:nvSpPr>
        <p:spPr bwMode="auto">
          <a:xfrm>
            <a:off x="6876256" y="1196752"/>
            <a:ext cx="2160240" cy="2434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r>
              <a:rPr lang="cs-CZ" sz="4400" dirty="0" smtClean="0"/>
              <a:t>Soubor musí být označen</a:t>
            </a:r>
            <a:endParaRPr lang="cs-CZ" sz="4400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4067945" y="1628800"/>
            <a:ext cx="2843807" cy="64807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3339737"/>
            <a:ext cx="2362205" cy="319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075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Zde vidíme, že se soubor načetl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76" r="26054" b="54418"/>
          <a:stretch/>
        </p:blipFill>
        <p:spPr bwMode="auto">
          <a:xfrm>
            <a:off x="251519" y="1340768"/>
            <a:ext cx="8660345" cy="4270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3635896" y="1196752"/>
            <a:ext cx="2592288" cy="280831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827584" y="2348880"/>
            <a:ext cx="432048" cy="338437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 bwMode="auto">
          <a:xfrm>
            <a:off x="251519" y="5611259"/>
            <a:ext cx="85889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 smtClean="0"/>
              <a:t>Zde zprávu i se souborem odešleme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3007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/>
          <a:lstStyle/>
          <a:p>
            <a:r>
              <a:rPr lang="cs-CZ" dirty="0" smtClean="0"/>
              <a:t>Zde máme kontrolu, jestli zpráva byla odeslána i s přílohou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93" r="34853" b="27896"/>
          <a:stretch/>
        </p:blipFill>
        <p:spPr bwMode="auto">
          <a:xfrm>
            <a:off x="79508" y="1879282"/>
            <a:ext cx="9031312" cy="4217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1619672" y="1844824"/>
            <a:ext cx="2016224" cy="252028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6444208" y="3861048"/>
            <a:ext cx="1944216" cy="151216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Nadpis 1"/>
          <p:cNvSpPr txBox="1">
            <a:spLocks/>
          </p:cNvSpPr>
          <p:nvPr/>
        </p:nvSpPr>
        <p:spPr bwMode="auto">
          <a:xfrm>
            <a:off x="2843808" y="4725144"/>
            <a:ext cx="5256584" cy="1655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 smtClean="0"/>
              <a:t>Je zde obrázek svorky</a:t>
            </a:r>
            <a:endParaRPr lang="cs-CZ" dirty="0"/>
          </a:p>
          <a:p>
            <a:endParaRPr lang="cs-CZ" dirty="0"/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1433" y="5004450"/>
            <a:ext cx="841375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410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203032" cy="1143000"/>
          </a:xfrm>
        </p:spPr>
        <p:txBody>
          <a:bodyPr/>
          <a:lstStyle/>
          <a:p>
            <a:r>
              <a:rPr lang="cs-CZ" b="1" dirty="0" smtClean="0"/>
              <a:t>Úkol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58416" y="1717407"/>
            <a:ext cx="8085584" cy="5112568"/>
          </a:xfrm>
        </p:spPr>
        <p:txBody>
          <a:bodyPr/>
          <a:lstStyle/>
          <a:p>
            <a:r>
              <a:rPr lang="cs-CZ" sz="4400" dirty="0" smtClean="0"/>
              <a:t>Přihlaste </a:t>
            </a:r>
            <a:r>
              <a:rPr lang="cs-CZ" sz="4400" dirty="0" smtClean="0"/>
              <a:t>se na svůj e-mail</a:t>
            </a:r>
          </a:p>
          <a:p>
            <a:r>
              <a:rPr lang="cs-CZ" sz="4400" dirty="0" smtClean="0"/>
              <a:t>Pošlete obrázek berušky z adresy K:\informatika\5.třída\beruška </a:t>
            </a:r>
            <a:br>
              <a:rPr lang="cs-CZ" sz="4400" dirty="0" smtClean="0"/>
            </a:br>
            <a:r>
              <a:rPr lang="cs-CZ" sz="4400" dirty="0" smtClean="0"/>
              <a:t>na e-mailovou adresu</a:t>
            </a:r>
            <a:br>
              <a:rPr lang="cs-CZ" sz="4400" dirty="0" smtClean="0"/>
            </a:br>
            <a:r>
              <a:rPr lang="cs-CZ" sz="4400" dirty="0" smtClean="0">
                <a:hlinkClick r:id="rId2"/>
              </a:rPr>
              <a:t>pasternakova@sklolabaska.cz</a:t>
            </a:r>
            <a:endParaRPr lang="cs-CZ" sz="4400" dirty="0" smtClean="0"/>
          </a:p>
          <a:p>
            <a:r>
              <a:rPr lang="cs-CZ" sz="4400" dirty="0" smtClean="0"/>
              <a:t>Nezapomeneme na předmět, oslovení a podpis</a:t>
            </a:r>
            <a:endParaRPr lang="cs-CZ" sz="4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31284">
            <a:off x="291576" y="-329920"/>
            <a:ext cx="2383541" cy="319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333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71220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dirty="0" smtClean="0"/>
              <a:t>Použité zdroje: 	</a:t>
            </a:r>
            <a:r>
              <a:rPr lang="cs-CZ" sz="2400" dirty="0" smtClean="0"/>
              <a:t>			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KOVÁŘOVÁ, Libuše. Vyd. 2. Kralice na Hané: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Media. ISBN 978-80-7402-017-93.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Vlastní tvorba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    systém </a:t>
            </a:r>
            <a:r>
              <a:rPr lang="cs-CZ" sz="2400" dirty="0"/>
              <a:t>Windows 7 </a:t>
            </a:r>
            <a:r>
              <a:rPr lang="cs-CZ" sz="2400" dirty="0" err="1" smtClean="0"/>
              <a:t>Profesional</a:t>
            </a:r>
            <a:endParaRPr lang="cs-CZ" sz="2400" dirty="0" smtClean="0"/>
          </a:p>
          <a:p>
            <a:pPr marL="0" indent="0" eaLnBrk="1" hangingPunct="1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r>
              <a:rPr lang="cs-CZ" sz="2400" u="sng" dirty="0">
                <a:solidFill>
                  <a:srgbClr val="0000FF"/>
                </a:solidFill>
                <a:ea typeface="Calibri"/>
                <a:cs typeface="Times New Roman"/>
                <a:hlinkClick r:id="rId2"/>
              </a:rPr>
              <a:t>www.outlook.com</a:t>
            </a:r>
            <a:endParaRPr lang="cs-CZ" sz="2400" u="sng" dirty="0">
              <a:solidFill>
                <a:srgbClr val="0000FF"/>
              </a:solidFill>
              <a:ea typeface="Calibri"/>
              <a:cs typeface="Times New Roman"/>
            </a:endParaRPr>
          </a:p>
          <a:p>
            <a:pPr marL="0" indent="0" eaLnBrk="1" hangingPunct="1">
              <a:buFont typeface="Arial" charset="0"/>
              <a:buNone/>
            </a:pPr>
            <a:endParaRPr lang="cs-CZ" sz="2400" dirty="0" smtClean="0"/>
          </a:p>
          <a:p>
            <a:pPr marL="0" indent="0" eaLnBrk="1" hangingPunct="1">
              <a:buNone/>
            </a:pPr>
            <a:endParaRPr lang="cs-CZ" sz="24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1025</TotalTime>
  <Words>154</Words>
  <Application>Microsoft Office PowerPoint</Application>
  <PresentationFormat>Předvádění na obrazovce (4:3)</PresentationFormat>
  <Paragraphs>30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Zasílání příloh pomocí emailu</vt:lpstr>
      <vt:lpstr>Klikneme na Nová a objeví se známé okno, kde vyplníme emailovou adresu, předmět, napíšeme zprávu</vt:lpstr>
      <vt:lpstr>Pro připojení přílohy, klikneme na obrázek svorky</vt:lpstr>
      <vt:lpstr>Objeví se okno průzkumníka</vt:lpstr>
      <vt:lpstr>Najdeme soubor, který chceme odeslat jako přílohu </vt:lpstr>
      <vt:lpstr>Prezentace aplikace PowerPoint</vt:lpstr>
      <vt:lpstr>Zde vidíme, že se soubor načetl</vt:lpstr>
      <vt:lpstr>Zde máme kontrolu, jestli zpráva byla odeslána i s přílohou</vt:lpstr>
      <vt:lpstr>Úkol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Beránková Dagmar</cp:lastModifiedBy>
  <cp:revision>65</cp:revision>
  <dcterms:created xsi:type="dcterms:W3CDTF">2012-09-16T14:17:01Z</dcterms:created>
  <dcterms:modified xsi:type="dcterms:W3CDTF">2013-05-24T14:34:45Z</dcterms:modified>
</cp:coreProperties>
</file>