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75" r:id="rId4"/>
    <p:sldId id="279" r:id="rId5"/>
    <p:sldId id="278" r:id="rId6"/>
    <p:sldId id="280" r:id="rId7"/>
    <p:sldId id="281" r:id="rId8"/>
    <p:sldId id="277" r:id="rId9"/>
    <p:sldId id="282" r:id="rId10"/>
    <p:sldId id="283" r:id="rId11"/>
    <p:sldId id="276" r:id="rId12"/>
    <p:sldId id="284" r:id="rId13"/>
    <p:sldId id="285" r:id="rId14"/>
    <p:sldId id="274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140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177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154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016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960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550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7184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571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8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6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625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5000">
              <a:schemeClr val="accent4">
                <a:lumMod val="60000"/>
                <a:lumOff val="40000"/>
                <a:alpha val="18000"/>
              </a:schemeClr>
            </a:gs>
            <a:gs pos="50000">
              <a:schemeClr val="accent4">
                <a:lumMod val="75000"/>
                <a:alpha val="56000"/>
              </a:schemeClr>
            </a:gs>
            <a:gs pos="82000">
              <a:schemeClr val="accent2">
                <a:lumMod val="40000"/>
                <a:lumOff val="60000"/>
                <a:alpha val="64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393FE5-3800-4AF2-8ECD-5E5CA6C32699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2EC6F4-E4F4-4DA4-9C22-B4B6ACA96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029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www.ulozto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skydrive.live.com/" TargetMode="External"/><Relationship Id="rId2" Type="http://schemas.openxmlformats.org/officeDocument/2006/relationships/hyperlink" Target="http://technet.idnes.cz/programy-zdarma-uloziste-0yw-software.aspx?c=A120627_160646_software_dv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ropbox.cz/" TargetMode="External"/><Relationship Id="rId5" Type="http://schemas.openxmlformats.org/officeDocument/2006/relationships/hyperlink" Target="http://www.drive.google.com/" TargetMode="External"/><Relationship Id="rId4" Type="http://schemas.openxmlformats.org/officeDocument/2006/relationships/hyperlink" Target="http://www.seznam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683568" y="3759200"/>
            <a:ext cx="7992119" cy="2769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dirty="0"/>
              <a:t>Název materiálu: Internetová </a:t>
            </a:r>
            <a:r>
              <a:rPr lang="cs-CZ" sz="2400" dirty="0" smtClean="0"/>
              <a:t>úložiště</a:t>
            </a: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ea typeface="Times New Roman" pitchFamily="18" charset="0"/>
                <a:cs typeface="Arial" charset="0"/>
              </a:rPr>
              <a:t>Anotace</a:t>
            </a:r>
            <a:r>
              <a:rPr lang="cs-CZ" sz="2000" dirty="0">
                <a:ea typeface="Times New Roman" pitchFamily="18" charset="0"/>
                <a:cs typeface="Arial" charset="0"/>
              </a:rPr>
              <a:t>: Výklad nového 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Autor: Iveta Paster</a:t>
            </a:r>
            <a:r>
              <a:rPr lang="cs-CZ" sz="2000" dirty="0">
                <a:cs typeface="Arial" charset="0"/>
              </a:rPr>
              <a:t>ň</a:t>
            </a:r>
            <a:r>
              <a:rPr lang="cs-CZ" sz="2000" dirty="0">
                <a:cs typeface="Times New Roman" pitchFamily="18" charset="0"/>
              </a:rPr>
              <a:t>áková, </a:t>
            </a:r>
            <a:r>
              <a:rPr lang="cs-CZ" sz="2000" dirty="0" smtClean="0">
                <a:cs typeface="Times New Roman" pitchFamily="18" charset="0"/>
              </a:rPr>
              <a:t>2013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Ov</a:t>
            </a:r>
            <a:r>
              <a:rPr lang="cs-CZ" sz="2000" dirty="0">
                <a:cs typeface="Arial" charset="0"/>
              </a:rPr>
              <a:t>ěř</a:t>
            </a:r>
            <a:r>
              <a:rPr lang="cs-CZ" sz="2000" dirty="0">
                <a:cs typeface="Times New Roman" pitchFamily="18" charset="0"/>
              </a:rPr>
              <a:t>ení ve výuce </a:t>
            </a:r>
            <a:r>
              <a:rPr lang="cs-CZ" sz="2000" dirty="0" smtClean="0">
                <a:cs typeface="Times New Roman" pitchFamily="18" charset="0"/>
              </a:rPr>
              <a:t>8.4. 2013,  </a:t>
            </a:r>
            <a:r>
              <a:rPr lang="cs-CZ" sz="2000" dirty="0">
                <a:cs typeface="Times New Roman" pitchFamily="18" charset="0"/>
              </a:rPr>
              <a:t>5.t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Vyu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ovací p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edm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Vzd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lávací oblast : </a:t>
            </a:r>
            <a:r>
              <a:rPr lang="cs-CZ" sz="2000" dirty="0"/>
              <a:t>Vyhledávání informací a komunikace</a:t>
            </a:r>
            <a:endParaRPr lang="cs-CZ" sz="2000" dirty="0" smtClean="0"/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cs typeface="Arial" charset="0"/>
              </a:rPr>
              <a:t>Čí</a:t>
            </a:r>
            <a:r>
              <a:rPr lang="cs-CZ" sz="2000" dirty="0" smtClean="0">
                <a:cs typeface="Times New Roman" pitchFamily="18" charset="0"/>
              </a:rPr>
              <a:t>slo </a:t>
            </a:r>
            <a:r>
              <a:rPr lang="cs-CZ" sz="2000" dirty="0">
                <a:cs typeface="Times New Roman" pitchFamily="18" charset="0"/>
              </a:rPr>
              <a:t>materiálu: </a:t>
            </a:r>
            <a:r>
              <a:rPr lang="cs-CZ" sz="2000" dirty="0" smtClean="0">
                <a:cs typeface="Times New Roman" pitchFamily="18" charset="0"/>
              </a:rPr>
              <a:t>VY_32_inovace_13_ICT III</a:t>
            </a:r>
            <a:r>
              <a:rPr lang="cs-CZ" sz="2000" dirty="0">
                <a:cs typeface="Times New Roman" pitchFamily="18" charset="0"/>
              </a:rPr>
              <a:t>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latin typeface="Times New Roman" pitchFamily="18" charset="0"/>
              </a:rPr>
            </a:br>
            <a:r>
              <a:rPr lang="sv-SE" sz="2800" dirty="0">
                <a:latin typeface="Times New Roman" pitchFamily="18" charset="0"/>
              </a:rPr>
              <a:t>Baška 137, 739 01 </a:t>
            </a:r>
            <a:r>
              <a:rPr lang="sv-SE" sz="2800" dirty="0" smtClean="0"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9083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16122" y="548680"/>
            <a:ext cx="8134350" cy="5429572"/>
            <a:chOff x="516122" y="548680"/>
            <a:chExt cx="8134350" cy="5429572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53849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Internetová úložiště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00808"/>
            <a:ext cx="8229600" cy="362900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Internetová </a:t>
            </a:r>
            <a:r>
              <a:rPr lang="cs-CZ" sz="4400" dirty="0"/>
              <a:t>úložiště nabízejí nejen místo pro vaše data, ale například i funkce pro práci s nimi. Spravovat je lze i přes mobilní zařízení.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1688" y="3516284"/>
            <a:ext cx="2362205" cy="319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982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36712"/>
          </a:xfrm>
        </p:spPr>
        <p:txBody>
          <a:bodyPr>
            <a:noAutofit/>
          </a:bodyPr>
          <a:lstStyle/>
          <a:p>
            <a:r>
              <a:rPr lang="cs-CZ" sz="7200" b="1" dirty="0">
                <a:solidFill>
                  <a:srgbClr val="FF0000"/>
                </a:solidFill>
              </a:rPr>
              <a:t>Microsoft </a:t>
            </a:r>
            <a:r>
              <a:rPr lang="cs-CZ" sz="7200" b="1" dirty="0" err="1" smtClean="0">
                <a:solidFill>
                  <a:srgbClr val="FF0000"/>
                </a:solidFill>
              </a:rPr>
              <a:t>Sky</a:t>
            </a:r>
            <a:r>
              <a:rPr lang="cs-CZ" sz="7200" b="1" dirty="0" smtClean="0">
                <a:solidFill>
                  <a:srgbClr val="FF0000"/>
                </a:solidFill>
              </a:rPr>
              <a:t> Drive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5400600"/>
          </a:xfrm>
        </p:spPr>
        <p:txBody>
          <a:bodyPr>
            <a:noAutofit/>
          </a:bodyPr>
          <a:lstStyle/>
          <a:p>
            <a:r>
              <a:rPr lang="cs-CZ" sz="4400" dirty="0" smtClean="0"/>
              <a:t>Služba </a:t>
            </a:r>
            <a:r>
              <a:rPr lang="cs-CZ" sz="4400" dirty="0"/>
              <a:t>synchronizuje data a dokumenty </a:t>
            </a:r>
            <a:endParaRPr lang="cs-CZ" sz="4400" dirty="0" smtClean="0"/>
          </a:p>
          <a:p>
            <a:r>
              <a:rPr lang="cs-CZ" sz="4400" dirty="0" smtClean="0"/>
              <a:t>On-line </a:t>
            </a:r>
            <a:r>
              <a:rPr lang="cs-CZ" sz="4400" dirty="0"/>
              <a:t>prezentace fotografií nebo </a:t>
            </a:r>
            <a:r>
              <a:rPr lang="cs-CZ" sz="4400" dirty="0" smtClean="0"/>
              <a:t>zobrazení</a:t>
            </a:r>
          </a:p>
          <a:p>
            <a:r>
              <a:rPr lang="cs-CZ" sz="4400" dirty="0" smtClean="0"/>
              <a:t>Maximální </a:t>
            </a:r>
            <a:r>
              <a:rPr lang="cs-CZ" sz="4400" dirty="0"/>
              <a:t>velikost jednoho souboru je 2 GB.</a:t>
            </a:r>
          </a:p>
          <a:p>
            <a:r>
              <a:rPr lang="cs-CZ" sz="4400" dirty="0" smtClean="0"/>
              <a:t>Kapacita </a:t>
            </a:r>
            <a:r>
              <a:rPr lang="cs-CZ" sz="4400" dirty="0"/>
              <a:t>zdarma: 7 </a:t>
            </a:r>
            <a:r>
              <a:rPr lang="cs-CZ" sz="4400" dirty="0" smtClean="0"/>
              <a:t>GB   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461962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003232" cy="778098"/>
          </a:xfrm>
        </p:spPr>
        <p:txBody>
          <a:bodyPr/>
          <a:lstStyle/>
          <a:p>
            <a:r>
              <a:rPr lang="cs-CZ" dirty="0" smtClean="0"/>
              <a:t>Úložiště </a:t>
            </a:r>
            <a:r>
              <a:rPr lang="cs-CZ" dirty="0" err="1" smtClean="0"/>
              <a:t>Sky</a:t>
            </a:r>
            <a:r>
              <a:rPr lang="cs-CZ" dirty="0" smtClean="0"/>
              <a:t> Drive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37" t="19655" r="15340" b="5287"/>
          <a:stretch/>
        </p:blipFill>
        <p:spPr bwMode="auto">
          <a:xfrm>
            <a:off x="68370" y="1340768"/>
            <a:ext cx="8895853" cy="53389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3460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 </a:t>
            </a:r>
            <a:r>
              <a:rPr lang="cs-CZ" sz="8000" b="1" dirty="0" err="1">
                <a:solidFill>
                  <a:srgbClr val="FF0000"/>
                </a:solidFill>
              </a:rPr>
              <a:t>Dropbox</a:t>
            </a:r>
            <a:r>
              <a:rPr lang="cs-CZ" sz="8000" b="1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Autofit/>
          </a:bodyPr>
          <a:lstStyle/>
          <a:p>
            <a:r>
              <a:rPr lang="cs-CZ" sz="4400" dirty="0" smtClean="0"/>
              <a:t>Instalace </a:t>
            </a:r>
            <a:r>
              <a:rPr lang="cs-CZ" sz="4400" dirty="0"/>
              <a:t>speciálního klienta a </a:t>
            </a:r>
            <a:r>
              <a:rPr lang="cs-CZ" sz="4400" dirty="0" smtClean="0"/>
              <a:t>provedení rychlého nastavení</a:t>
            </a:r>
            <a:r>
              <a:rPr lang="cs-CZ" sz="4400" dirty="0"/>
              <a:t>. Poté je k dispozici prostor o velkosti 2 GB zdarma. </a:t>
            </a:r>
            <a:r>
              <a:rPr lang="cs-CZ" sz="4400"/>
              <a:t>Třeba jako, úložiště pro soubory a </a:t>
            </a:r>
            <a:r>
              <a:rPr lang="cs-CZ" sz="4400" smtClean="0"/>
              <a:t>sdílení </a:t>
            </a:r>
            <a:r>
              <a:rPr lang="cs-CZ" sz="4400" dirty="0" smtClean="0"/>
              <a:t>s dalšími lidmi. </a:t>
            </a:r>
          </a:p>
          <a:p>
            <a:r>
              <a:rPr lang="cs-CZ" sz="4400" dirty="0" smtClean="0"/>
              <a:t>Základní kapacita </a:t>
            </a:r>
            <a:r>
              <a:rPr lang="cs-CZ" sz="4400" dirty="0"/>
              <a:t>zdarma: 2 </a:t>
            </a:r>
            <a:r>
              <a:rPr lang="cs-CZ" sz="4400" dirty="0" smtClean="0"/>
              <a:t>GB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563327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36" t="11321" r="25136" b="14858"/>
          <a:stretch/>
        </p:blipFill>
        <p:spPr bwMode="auto">
          <a:xfrm>
            <a:off x="35496" y="116632"/>
            <a:ext cx="9017211" cy="6597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267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 </a:t>
            </a:r>
            <a:r>
              <a:rPr lang="cs-CZ" sz="7200" b="1" dirty="0">
                <a:solidFill>
                  <a:srgbClr val="FF0000"/>
                </a:solidFill>
              </a:rPr>
              <a:t>Google Drive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Přímo </a:t>
            </a:r>
            <a:r>
              <a:rPr lang="cs-CZ" sz="4400" dirty="0"/>
              <a:t>ve službě lze pracovat s dokumenty, aniž by bylo potřeba ukládat je lokálně. Díky klientu je možné provádět automatickou synchronizaci </a:t>
            </a:r>
            <a:r>
              <a:rPr lang="cs-CZ" sz="4400" dirty="0" smtClean="0"/>
              <a:t>dat. </a:t>
            </a:r>
          </a:p>
          <a:p>
            <a:r>
              <a:rPr lang="cs-CZ" sz="4400" dirty="0" smtClean="0"/>
              <a:t>Kapacita zdarma: 5 GB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8783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630885"/>
            <a:ext cx="5760640" cy="1143000"/>
          </a:xfrm>
        </p:spPr>
        <p:txBody>
          <a:bodyPr/>
          <a:lstStyle/>
          <a:p>
            <a:r>
              <a:rPr lang="cs-CZ" dirty="0" smtClean="0"/>
              <a:t>Úložiště Google </a:t>
            </a:r>
            <a:r>
              <a:rPr lang="cs-CZ" dirty="0"/>
              <a:t>Drive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93" t="21698" r="14715" b="7347"/>
          <a:stretch/>
        </p:blipFill>
        <p:spPr bwMode="auto">
          <a:xfrm>
            <a:off x="604664" y="2060848"/>
            <a:ext cx="8398605" cy="46026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19568">
            <a:off x="292122" y="-300841"/>
            <a:ext cx="2243365" cy="3006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92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48680"/>
            <a:ext cx="6779096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Ulož to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852936"/>
            <a:ext cx="8229600" cy="3705275"/>
          </a:xfrm>
        </p:spPr>
        <p:txBody>
          <a:bodyPr>
            <a:normAutofit/>
          </a:bodyPr>
          <a:lstStyle/>
          <a:p>
            <a:r>
              <a:rPr lang="cs-CZ" sz="4800" dirty="0" smtClean="0"/>
              <a:t>Nabízí neomezený prostor pro sdílení většího množství dat (fotografií, prezentací, videí a souborů)</a:t>
            </a:r>
            <a:endParaRPr lang="cs-CZ" sz="4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03368">
            <a:off x="5395058" y="-122687"/>
            <a:ext cx="2362205" cy="319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831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15446"/>
          </a:xfrm>
        </p:spPr>
        <p:txBody>
          <a:bodyPr>
            <a:noAutofit/>
          </a:bodyPr>
          <a:lstStyle/>
          <a:p>
            <a:r>
              <a:rPr lang="cs-CZ" dirty="0" smtClean="0"/>
              <a:t>Jednorázové úložiště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18356" y="5715000"/>
            <a:ext cx="4757700" cy="8823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dirty="0" smtClean="0"/>
              <a:t>Klikneme na nahrát soubory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5" t="7548" r="15554" b="13888"/>
          <a:stretch/>
        </p:blipFill>
        <p:spPr bwMode="auto">
          <a:xfrm>
            <a:off x="611560" y="980728"/>
            <a:ext cx="7993089" cy="4817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8507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9848" y="4348846"/>
            <a:ext cx="4538176" cy="25091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V tabulce se objeví adresa souboru pak klikneme na tlačítko nahrát soubory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80" t="26704" r="48127" b="21230"/>
          <a:stretch/>
        </p:blipFill>
        <p:spPr bwMode="auto">
          <a:xfrm>
            <a:off x="249848" y="998984"/>
            <a:ext cx="4106128" cy="3197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8" t="32055" r="59796" b="35890"/>
          <a:stretch/>
        </p:blipFill>
        <p:spPr bwMode="auto">
          <a:xfrm>
            <a:off x="4499992" y="1020300"/>
            <a:ext cx="4397959" cy="2120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34" t="54688" r="49041" b="16156"/>
          <a:stretch/>
        </p:blipFill>
        <p:spPr bwMode="auto">
          <a:xfrm>
            <a:off x="4406752" y="3429000"/>
            <a:ext cx="4584438" cy="2653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179512" y="116632"/>
            <a:ext cx="8352928" cy="8823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dirty="0" smtClean="0"/>
              <a:t>Objeví se tabulka, kde dáme procházet a najdeme v průzkumníkovi konkrétní soubor a dáme otevřít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699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7371" y="116632"/>
            <a:ext cx="8229600" cy="20882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 nahrání se objeví tato tabulka s adresou souboru, kterou můžeme rozeslat svým přátelům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44" t="42460" r="16335" b="6250"/>
          <a:stretch/>
        </p:blipFill>
        <p:spPr bwMode="auto">
          <a:xfrm>
            <a:off x="227841" y="2060848"/>
            <a:ext cx="8758788" cy="398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67" t="3125" r="37967" b="62645"/>
          <a:stretch/>
        </p:blipFill>
        <p:spPr bwMode="auto">
          <a:xfrm>
            <a:off x="4464816" y="4941168"/>
            <a:ext cx="4536977" cy="1733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3170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1052736"/>
            <a:ext cx="5482952" cy="1143000"/>
          </a:xfrm>
        </p:spPr>
        <p:txBody>
          <a:bodyPr>
            <a:normAutofit/>
          </a:bodyPr>
          <a:lstStyle/>
          <a:p>
            <a:r>
              <a:rPr lang="cs-CZ" b="1" dirty="0">
                <a:latin typeface="+mn-lt"/>
                <a:ea typeface="+mn-ea"/>
                <a:cs typeface="+mn-cs"/>
              </a:rPr>
              <a:t>Úkol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2685" y="3429000"/>
            <a:ext cx="8229600" cy="2376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Ulož vytvořený soubor ve Wordu </a:t>
            </a:r>
            <a:r>
              <a:rPr lang="cs-CZ" sz="4400" b="1" dirty="0" smtClean="0"/>
              <a:t>Písnička</a:t>
            </a:r>
            <a:r>
              <a:rPr lang="cs-CZ" sz="4400" dirty="0" smtClean="0"/>
              <a:t> na server </a:t>
            </a:r>
            <a:r>
              <a:rPr lang="cs-CZ" sz="4400" dirty="0" smtClean="0">
                <a:hlinkClick r:id="rId2"/>
              </a:rPr>
              <a:t>www.ulozto.cz</a:t>
            </a:r>
            <a:r>
              <a:rPr lang="cs-CZ" sz="4400" dirty="0" smtClean="0"/>
              <a:t> a rozešli odkaz spolužákům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96865">
            <a:off x="1109260" y="-142668"/>
            <a:ext cx="2868516" cy="3844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554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7122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Použité zdroje: </a:t>
            </a: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technet.idnes.cz/programy-zdarma-uloziste-0yw-software.aspx?c=A120627_160646_software_dvr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Vlastní tvorba</a:t>
            </a:r>
            <a:endParaRPr lang="cs-CZ" sz="2400" dirty="0"/>
          </a:p>
          <a:p>
            <a:pPr marL="0" indent="0">
              <a:buNone/>
            </a:pP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 smtClean="0"/>
              <a:t>	</a:t>
            </a:r>
            <a:r>
              <a:rPr lang="cs-CZ" sz="2400" dirty="0">
                <a:hlinkClick r:id="rId3"/>
              </a:rPr>
              <a:t>https://</a:t>
            </a:r>
            <a:r>
              <a:rPr lang="cs-CZ" sz="2400" dirty="0" smtClean="0">
                <a:hlinkClick r:id="rId3"/>
              </a:rPr>
              <a:t>skydrive.live.com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	</a:t>
            </a:r>
            <a:r>
              <a:rPr lang="cs-CZ" sz="2400" dirty="0" smtClean="0">
                <a:hlinkClick r:id="rId4"/>
              </a:rPr>
              <a:t>www.ulozto.cz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		</a:t>
            </a:r>
            <a:r>
              <a:rPr lang="cs-CZ" sz="2400" dirty="0" smtClean="0">
                <a:hlinkClick r:id="rId5"/>
              </a:rPr>
              <a:t>www.</a:t>
            </a:r>
            <a:r>
              <a:rPr lang="en-US" sz="2400" dirty="0" smtClean="0">
                <a:hlinkClick r:id="rId5"/>
              </a:rPr>
              <a:t>drive.google.com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r>
              <a:rPr lang="cs-CZ" sz="2400" dirty="0" smtClean="0">
                <a:hlinkClick r:id="rId6"/>
              </a:rPr>
              <a:t>www.dropbox.cz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59436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467</TotalTime>
  <Words>277</Words>
  <Application>Microsoft Office PowerPoint</Application>
  <PresentationFormat>Předvádění na obrazovce (4:3)</PresentationFormat>
  <Paragraphs>37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Internetová úložiště</vt:lpstr>
      <vt:lpstr>Microsoft Sky Drive</vt:lpstr>
      <vt:lpstr>Úložiště Sky Drive</vt:lpstr>
      <vt:lpstr> Dropbox </vt:lpstr>
      <vt:lpstr>Prezentace aplikace PowerPoint</vt:lpstr>
      <vt:lpstr> Google Drive </vt:lpstr>
      <vt:lpstr>Úložiště Google Drive </vt:lpstr>
      <vt:lpstr>Ulož to</vt:lpstr>
      <vt:lpstr>Jednorázové úložiště</vt:lpstr>
      <vt:lpstr>Prezentace aplikace PowerPoint</vt:lpstr>
      <vt:lpstr>Po nahrání se objeví tato tabulka s adresou souboru, kterou můžeme rozeslat svým přátelům</vt:lpstr>
      <vt:lpstr>Úkol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Tomas</dc:creator>
  <cp:lastModifiedBy>Administrator</cp:lastModifiedBy>
  <cp:revision>36</cp:revision>
  <dcterms:created xsi:type="dcterms:W3CDTF">2013-03-10T19:32:30Z</dcterms:created>
  <dcterms:modified xsi:type="dcterms:W3CDTF">2013-05-27T14:17:27Z</dcterms:modified>
</cp:coreProperties>
</file>