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9" r:id="rId4"/>
    <p:sldId id="280" r:id="rId5"/>
    <p:sldId id="278" r:id="rId6"/>
    <p:sldId id="281" r:id="rId7"/>
    <p:sldId id="282" r:id="rId8"/>
    <p:sldId id="283" r:id="rId9"/>
    <p:sldId id="284" r:id="rId10"/>
    <p:sldId id="286" r:id="rId11"/>
    <p:sldId id="27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 varScale="1">
        <p:scale>
          <a:sx n="70" d="100"/>
          <a:sy n="70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  <a:alpha val="18000"/>
              </a:schemeClr>
            </a:gs>
            <a:gs pos="50000">
              <a:schemeClr val="accent4">
                <a:lumMod val="75000"/>
                <a:alpha val="56000"/>
              </a:schemeClr>
            </a:gs>
            <a:gs pos="100000">
              <a:schemeClr val="accent4">
                <a:lumMod val="60000"/>
                <a:lumOff val="40000"/>
                <a:alpha val="86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b3prd0410.outlook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dirty="0"/>
              <a:t>Název materiálu: Internetové </a:t>
            </a:r>
            <a:r>
              <a:rPr lang="cs-CZ" sz="2400" dirty="0" smtClean="0"/>
              <a:t>úložiště Microsoft </a:t>
            </a:r>
            <a:r>
              <a:rPr lang="cs-CZ" sz="2400" dirty="0" err="1" smtClean="0"/>
              <a:t>Sky</a:t>
            </a:r>
            <a:r>
              <a:rPr lang="cs-CZ" sz="2400" dirty="0" smtClean="0"/>
              <a:t> Drive</a:t>
            </a:r>
            <a:endParaRPr lang="cs-CZ" sz="2400" dirty="0" smtClean="0"/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15.4. 2013,  </a:t>
            </a:r>
            <a:r>
              <a:rPr lang="cs-CZ" sz="2000" dirty="0">
                <a:cs typeface="Times New Roman" pitchFamily="18" charset="0"/>
              </a:rPr>
              <a:t>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</a:t>
            </a:r>
            <a:r>
              <a:rPr lang="cs-CZ" sz="2000" dirty="0"/>
              <a:t>Vyhledávání informací a komunikace</a:t>
            </a:r>
            <a:endParaRPr lang="cs-CZ" sz="2000" dirty="0" smtClean="0"/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VY_32_inovace_14_ICT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36712"/>
          </a:xfrm>
        </p:spPr>
        <p:txBody>
          <a:bodyPr>
            <a:noAutofit/>
          </a:bodyPr>
          <a:lstStyle/>
          <a:p>
            <a:r>
              <a:rPr lang="cs-CZ" sz="7200" b="1" dirty="0">
                <a:solidFill>
                  <a:srgbClr val="FF0000"/>
                </a:solidFill>
              </a:rPr>
              <a:t>Microsoft </a:t>
            </a:r>
            <a:r>
              <a:rPr lang="cs-CZ" sz="7200" b="1" dirty="0" err="1" smtClean="0">
                <a:solidFill>
                  <a:srgbClr val="FF0000"/>
                </a:solidFill>
              </a:rPr>
              <a:t>Sky</a:t>
            </a:r>
            <a:r>
              <a:rPr lang="cs-CZ" sz="7200" b="1" dirty="0" smtClean="0">
                <a:solidFill>
                  <a:srgbClr val="FF0000"/>
                </a:solidFill>
              </a:rPr>
              <a:t> Drive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640960" cy="5400600"/>
          </a:xfrm>
        </p:spPr>
        <p:txBody>
          <a:bodyPr>
            <a:noAutofit/>
          </a:bodyPr>
          <a:lstStyle/>
          <a:p>
            <a:r>
              <a:rPr lang="cs-CZ" sz="4400" dirty="0" smtClean="0"/>
              <a:t>Služba, kterou máme k dispozici v rámci Windows Live </a:t>
            </a:r>
          </a:p>
          <a:p>
            <a:r>
              <a:rPr lang="cs-CZ" sz="4400" dirty="0" smtClean="0"/>
              <a:t>Přihlašovací jméno a heslo </a:t>
            </a:r>
            <a:br>
              <a:rPr lang="cs-CZ" sz="4400" dirty="0" smtClean="0"/>
            </a:br>
            <a:r>
              <a:rPr lang="cs-CZ" sz="4400" dirty="0" smtClean="0"/>
              <a:t>k e-mailu nám umožní se přihlásit i k této službě, kde maximální </a:t>
            </a:r>
            <a:r>
              <a:rPr lang="cs-CZ" sz="4400" dirty="0"/>
              <a:t>velikost jednoho souboru </a:t>
            </a:r>
            <a:r>
              <a:rPr lang="cs-CZ" sz="4400" dirty="0" smtClean="0"/>
              <a:t>jsou 2 GB</a:t>
            </a:r>
            <a:endParaRPr lang="cs-CZ" sz="4400" dirty="0"/>
          </a:p>
          <a:p>
            <a:r>
              <a:rPr lang="cs-CZ" sz="4400" dirty="0" smtClean="0"/>
              <a:t>Kapacita zdarma je 7 GB  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6196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/>
              <a:t>https://skydrive.live.com/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52120" y="1484784"/>
            <a:ext cx="3034680" cy="40324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Zde napíšeme </a:t>
            </a:r>
            <a:br>
              <a:rPr lang="cs-CZ" sz="4000" dirty="0" smtClean="0"/>
            </a:br>
            <a:r>
              <a:rPr lang="cs-CZ" sz="4000" dirty="0" smtClean="0"/>
              <a:t>e-mailovou adresu a heslo a přihlásíme se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55" t="19643" r="14328" b="11508"/>
          <a:stretch/>
        </p:blipFill>
        <p:spPr bwMode="auto">
          <a:xfrm>
            <a:off x="251520" y="1115081"/>
            <a:ext cx="5400600" cy="5528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081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778098"/>
          </a:xfrm>
        </p:spPr>
        <p:txBody>
          <a:bodyPr/>
          <a:lstStyle/>
          <a:p>
            <a:r>
              <a:rPr lang="cs-CZ" dirty="0" smtClean="0"/>
              <a:t>Úložiště </a:t>
            </a:r>
            <a:r>
              <a:rPr lang="cs-CZ" dirty="0" err="1" smtClean="0"/>
              <a:t>Sky</a:t>
            </a:r>
            <a:r>
              <a:rPr lang="cs-CZ" dirty="0" smtClean="0"/>
              <a:t> Drive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7" t="19655" r="15340" b="5287"/>
          <a:stretch/>
        </p:blipFill>
        <p:spPr bwMode="auto">
          <a:xfrm>
            <a:off x="68370" y="1340768"/>
            <a:ext cx="8895853" cy="5338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46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úložiště se dostaneme i přes email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05" t="18651" r="32511" b="6249"/>
          <a:stretch/>
        </p:blipFill>
        <p:spPr bwMode="auto">
          <a:xfrm>
            <a:off x="179512" y="1268760"/>
            <a:ext cx="8712968" cy="549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923928" y="908720"/>
            <a:ext cx="1080120" cy="50405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20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Přepnutí zpět na e-mail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48" t="17063" r="31507" b="20436"/>
          <a:stretch/>
        </p:blipFill>
        <p:spPr bwMode="auto">
          <a:xfrm>
            <a:off x="1403648" y="2060848"/>
            <a:ext cx="7344229" cy="4572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7" t="18620" r="56248" b="73108"/>
          <a:stretch/>
        </p:blipFill>
        <p:spPr bwMode="auto">
          <a:xfrm>
            <a:off x="323528" y="1340768"/>
            <a:ext cx="3583846" cy="498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691680" y="980728"/>
            <a:ext cx="1728192" cy="5040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555776" y="980728"/>
            <a:ext cx="864096" cy="172819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4234" y="247669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09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Vytvoř složku 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4" t="19767" r="37401" b="14134"/>
          <a:stretch/>
        </p:blipFill>
        <p:spPr bwMode="auto">
          <a:xfrm>
            <a:off x="22594" y="1556791"/>
            <a:ext cx="9013902" cy="5301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8" y="5060503"/>
            <a:ext cx="47525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Jednotlivé složky</a:t>
            </a:r>
            <a:br>
              <a:rPr lang="cs-CZ" sz="4400" dirty="0" smtClean="0"/>
            </a:br>
            <a:r>
              <a:rPr lang="cs-CZ" sz="4400" dirty="0" smtClean="0"/>
              <a:t>soubor</a:t>
            </a:r>
            <a:endParaRPr lang="cs-CZ" sz="44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4211960" y="3645024"/>
            <a:ext cx="2520280" cy="158417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3131840" y="4869160"/>
            <a:ext cx="864096" cy="108012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331640" y="1124744"/>
            <a:ext cx="1440160" cy="36004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691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827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Nahrávání souboru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N</a:t>
            </a:r>
            <a:r>
              <a:rPr lang="cs-CZ" dirty="0" smtClean="0"/>
              <a:t>ajdeme v průzkumníkovi soubor a dáme otevřít. Začne nahrávání.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71" t="18453" r="19012" b="6250"/>
          <a:stretch/>
        </p:blipFill>
        <p:spPr bwMode="auto">
          <a:xfrm>
            <a:off x="539552" y="1943714"/>
            <a:ext cx="7920880" cy="4879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5220072" y="1943714"/>
            <a:ext cx="1368152" cy="342950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800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Nastavení sdílení, dáme sdílet, napíšeme adresu s kým, a tomu se odešle email s odkazem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9" t="18181" r="22582" b="21083"/>
          <a:stretch/>
        </p:blipFill>
        <p:spPr bwMode="auto">
          <a:xfrm>
            <a:off x="21772" y="1916832"/>
            <a:ext cx="9027478" cy="4845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196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4514" y="1121320"/>
            <a:ext cx="5266928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+mn-lt"/>
                <a:ea typeface="+mn-ea"/>
                <a:cs typeface="+mn-cs"/>
              </a:rPr>
              <a:t>Úkol</a:t>
            </a:r>
            <a:endParaRPr lang="cs-CZ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852936"/>
            <a:ext cx="8507288" cy="37010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Na </a:t>
            </a:r>
            <a:r>
              <a:rPr lang="cs-CZ" sz="4400" dirty="0" err="1" smtClean="0"/>
              <a:t>Sky</a:t>
            </a:r>
            <a:r>
              <a:rPr lang="cs-CZ" sz="4400" dirty="0" smtClean="0"/>
              <a:t> Drive </a:t>
            </a:r>
            <a:r>
              <a:rPr lang="cs-CZ" sz="4400" dirty="0" smtClean="0"/>
              <a:t>vytvoř </a:t>
            </a:r>
            <a:r>
              <a:rPr lang="cs-CZ" sz="4400" dirty="0"/>
              <a:t>složku informatika a </a:t>
            </a:r>
            <a:r>
              <a:rPr lang="cs-CZ" sz="4400" dirty="0" err="1"/>
              <a:t>nasdílej</a:t>
            </a:r>
            <a:r>
              <a:rPr lang="cs-CZ" sz="4400" dirty="0"/>
              <a:t> ji s vyučujícím</a:t>
            </a:r>
          </a:p>
          <a:p>
            <a:pPr marL="0" indent="0">
              <a:buNone/>
            </a:pPr>
            <a:r>
              <a:rPr lang="cs-CZ" sz="4400" dirty="0" smtClean="0"/>
              <a:t>Do této složky ulož všechny své soubory, co jsi vytvořil v hodině informatika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9454">
            <a:off x="1262867" y="-177897"/>
            <a:ext cx="2791796" cy="374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55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1"/>
            <a:ext cx="8712200" cy="1944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Použité zdroje:   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	</a:t>
            </a:r>
            <a:r>
              <a:rPr lang="cs-CZ" sz="2400" dirty="0"/>
              <a:t>https://skydrive.live.com/</a:t>
            </a:r>
          </a:p>
          <a:p>
            <a:pPr marL="0" indent="0">
              <a:buNone/>
            </a:pPr>
            <a:r>
              <a:rPr lang="cs-CZ" sz="2400" dirty="0"/>
              <a:t>				</a:t>
            </a:r>
            <a:r>
              <a:rPr lang="cs-CZ" sz="2400" dirty="0">
                <a:hlinkClick r:id="rId2"/>
              </a:rPr>
              <a:t>https://db3prd0410.outlook.com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782</TotalTime>
  <Words>148</Words>
  <Application>Microsoft Office PowerPoint</Application>
  <PresentationFormat>Předvádění na obrazovce (4:3)</PresentationFormat>
  <Paragraphs>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Microsoft Sky Drive</vt:lpstr>
      <vt:lpstr>https://skydrive.live.com/</vt:lpstr>
      <vt:lpstr>Úložiště Sky Drive</vt:lpstr>
      <vt:lpstr>Na úložiště se dostaneme i přes email</vt:lpstr>
      <vt:lpstr>Přepnutí zpět na e-mail</vt:lpstr>
      <vt:lpstr>Vytvoř složku </vt:lpstr>
      <vt:lpstr>Nahrávání souboru  Najdeme v průzkumníkovi soubor a dáme otevřít. Začne nahrávání.</vt:lpstr>
      <vt:lpstr>Nastavení sdílení, dáme sdílet, napíšeme adresu s kým, a tomu se odešle email s odkazem</vt:lpstr>
      <vt:lpstr>Úkol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Administrator</cp:lastModifiedBy>
  <cp:revision>43</cp:revision>
  <dcterms:created xsi:type="dcterms:W3CDTF">2013-03-10T19:32:30Z</dcterms:created>
  <dcterms:modified xsi:type="dcterms:W3CDTF">2013-05-27T14:19:09Z</dcterms:modified>
</cp:coreProperties>
</file>