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5" r:id="rId4"/>
    <p:sldId id="281" r:id="rId5"/>
    <p:sldId id="279" r:id="rId6"/>
    <p:sldId id="284" r:id="rId7"/>
    <p:sldId id="283" r:id="rId8"/>
    <p:sldId id="285" r:id="rId9"/>
    <p:sldId id="288" r:id="rId10"/>
    <p:sldId id="289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chemeClr val="accent5">
                <a:lumMod val="40000"/>
                <a:lumOff val="60000"/>
              </a:schemeClr>
            </a:gs>
            <a:gs pos="39000">
              <a:schemeClr val="accent4">
                <a:alpha val="56000"/>
                <a:lumMod val="91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adbury.cz/wordpress/2011/03/11/navod-nechcete-o-sobe-facebooku-nic-rikat-nerikejte/" TargetMode="External"/><Relationship Id="rId2" Type="http://schemas.openxmlformats.org/officeDocument/2006/relationships/hyperlink" Target="http://www.facebook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ezpecnyinternet.cz/zacatecnik/socialni-site/co-jsou-socialni-sit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/>
              <a:t>Název materiálu: Sociální sítě </a:t>
            </a:r>
            <a:r>
              <a:rPr lang="cs-CZ" sz="2400" b="1" dirty="0" smtClean="0"/>
              <a:t>– face </a:t>
            </a:r>
            <a:r>
              <a:rPr lang="cs-CZ" sz="2400" b="1" dirty="0" err="1" smtClean="0"/>
              <a:t>book</a:t>
            </a:r>
            <a:endParaRPr lang="cs-CZ" sz="2400" b="1" dirty="0"/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</a:t>
            </a:r>
            <a:r>
              <a:rPr lang="cs-CZ" sz="2000">
                <a:cs typeface="Times New Roman" pitchFamily="18" charset="0"/>
              </a:rPr>
              <a:t>výuce </a:t>
            </a:r>
            <a:r>
              <a:rPr lang="cs-CZ" sz="2000" smtClean="0">
                <a:cs typeface="Times New Roman" pitchFamily="18" charset="0"/>
              </a:rPr>
              <a:t>27.5</a:t>
            </a:r>
            <a:r>
              <a:rPr lang="cs-CZ" sz="2000" dirty="0" smtClean="0">
                <a:cs typeface="Times New Roman" pitchFamily="18" charset="0"/>
              </a:rPr>
              <a:t>. 2013,  </a:t>
            </a:r>
            <a:r>
              <a:rPr lang="cs-CZ" sz="2000" dirty="0">
                <a:cs typeface="Times New Roman" pitchFamily="18" charset="0"/>
              </a:rPr>
              <a:t>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VY_32_inovace_16_ICT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Facebook</a:t>
            </a:r>
            <a:r>
              <a:rPr lang="cs-CZ" dirty="0"/>
              <a:t> je nejpoužívanější sociální síť na světě.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04864"/>
            <a:ext cx="8784976" cy="4493096"/>
          </a:xfrm>
        </p:spPr>
        <p:txBody>
          <a:bodyPr>
            <a:normAutofit/>
          </a:bodyPr>
          <a:lstStyle/>
          <a:p>
            <a:r>
              <a:rPr lang="cs-CZ" sz="4000" dirty="0"/>
              <a:t>Sociální sítě jsou na internetu místem k setkávání lidí, sdílení </a:t>
            </a:r>
            <a:r>
              <a:rPr lang="cs-CZ" sz="4000" dirty="0" smtClean="0"/>
              <a:t>zážitků a </a:t>
            </a:r>
            <a:r>
              <a:rPr lang="cs-CZ" sz="4000" dirty="0"/>
              <a:t>obsahu. </a:t>
            </a:r>
            <a:endParaRPr lang="cs-CZ" sz="4000" dirty="0" smtClean="0"/>
          </a:p>
          <a:p>
            <a:r>
              <a:rPr lang="cs-CZ" sz="4000" dirty="0" smtClean="0"/>
              <a:t>Nebere </a:t>
            </a:r>
            <a:r>
              <a:rPr lang="cs-CZ" sz="4000" dirty="0"/>
              <a:t>vám nic z vašeho </a:t>
            </a:r>
            <a:r>
              <a:rPr lang="cs-CZ" sz="4000" dirty="0" smtClean="0"/>
              <a:t>soukromí</a:t>
            </a:r>
          </a:p>
          <a:p>
            <a:r>
              <a:rPr lang="cs-CZ" sz="4000" dirty="0"/>
              <a:t>Je přesně takový, jaký si ho uděláte</a:t>
            </a:r>
            <a:r>
              <a:rPr lang="cs-CZ" sz="4000" dirty="0" smtClean="0"/>
              <a:t>.</a:t>
            </a:r>
          </a:p>
          <a:p>
            <a:r>
              <a:rPr lang="cs-CZ" sz="4000" dirty="0"/>
              <a:t>Obecně platí, že čím méně toho o sobě vyplníte, tím méně se vám může stát.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3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6337"/>
          </a:xfrm>
        </p:spPr>
        <p:txBody>
          <a:bodyPr/>
          <a:lstStyle/>
          <a:p>
            <a:r>
              <a:rPr lang="cs-CZ" dirty="0" err="1" smtClean="0"/>
              <a:t>Facebook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" t="10516" r="31395" b="6250"/>
          <a:stretch/>
        </p:blipFill>
        <p:spPr bwMode="auto">
          <a:xfrm>
            <a:off x="467544" y="1140975"/>
            <a:ext cx="8272310" cy="571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527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988840"/>
            <a:ext cx="8280920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/>
              <a:t>Skutečné </a:t>
            </a:r>
            <a:r>
              <a:rPr lang="cs-CZ" sz="4400" dirty="0" smtClean="0"/>
              <a:t>jméno </a:t>
            </a:r>
            <a:r>
              <a:rPr lang="cs-CZ" sz="4400" dirty="0"/>
              <a:t>je </a:t>
            </a:r>
            <a:r>
              <a:rPr lang="cs-CZ" sz="4400" dirty="0" smtClean="0"/>
              <a:t>povinné.</a:t>
            </a:r>
          </a:p>
          <a:p>
            <a:r>
              <a:rPr lang="cs-CZ" sz="4400" dirty="0" smtClean="0"/>
              <a:t>Datum </a:t>
            </a:r>
            <a:r>
              <a:rPr lang="cs-CZ" sz="4400" dirty="0"/>
              <a:t>narození je </a:t>
            </a:r>
            <a:r>
              <a:rPr lang="cs-CZ" sz="4400" dirty="0" smtClean="0"/>
              <a:t>povinný.</a:t>
            </a:r>
          </a:p>
          <a:p>
            <a:r>
              <a:rPr lang="cs-CZ" sz="4400" dirty="0"/>
              <a:t>Skutečný email?</a:t>
            </a:r>
          </a:p>
          <a:p>
            <a:r>
              <a:rPr lang="cs-CZ" sz="4400" dirty="0"/>
              <a:t>Profilová fotografie a fotografie </a:t>
            </a:r>
            <a:r>
              <a:rPr lang="cs-CZ" sz="4400" dirty="0" smtClean="0"/>
              <a:t>vůbec?</a:t>
            </a:r>
            <a:endParaRPr lang="cs-CZ" sz="4400" dirty="0"/>
          </a:p>
          <a:p>
            <a:r>
              <a:rPr lang="cs-CZ" sz="4400" dirty="0"/>
              <a:t>Bydliště a kde žijete?</a:t>
            </a:r>
          </a:p>
          <a:p>
            <a:endParaRPr lang="cs-CZ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92725" y="54868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dirty="0" smtClean="0"/>
              <a:t>Co vyplnit?</a:t>
            </a:r>
            <a:endParaRPr lang="cs-CZ" sz="4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94525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77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Nepodceňujeme nastavení!!!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8" t="10176" r="22025" b="29166"/>
          <a:stretch/>
        </p:blipFill>
        <p:spPr bwMode="auto">
          <a:xfrm>
            <a:off x="161776" y="1484784"/>
            <a:ext cx="8802712" cy="410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63813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61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79" t="10769" r="19124" b="50000"/>
          <a:stretch/>
        </p:blipFill>
        <p:spPr bwMode="auto">
          <a:xfrm>
            <a:off x="971600" y="1844824"/>
            <a:ext cx="7550862" cy="466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4261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Nastavení soukromí – kdo uvidí všechny informace - 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89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dirty="0" smtClean="0"/>
              <a:t>Nastavení soukromí – kdo uvidí všechny informace - 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3" t="10913" r="21244" b="22024"/>
          <a:stretch/>
        </p:blipFill>
        <p:spPr bwMode="auto">
          <a:xfrm>
            <a:off x="148996" y="1772816"/>
            <a:ext cx="8858382" cy="4903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41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74637"/>
            <a:ext cx="7355160" cy="142616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Můžeme nastavit, kdo jednotlivé příspěvky uvidí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7" t="10516" r="45337" b="8077"/>
          <a:stretch/>
        </p:blipFill>
        <p:spPr bwMode="auto">
          <a:xfrm>
            <a:off x="3203848" y="1810791"/>
            <a:ext cx="5534817" cy="3964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15" y="0"/>
            <a:ext cx="2383541" cy="3194310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5868144" y="1597155"/>
            <a:ext cx="1512168" cy="147180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51520" y="5783633"/>
            <a:ext cx="8424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 mohou </a:t>
            </a:r>
            <a:r>
              <a:rPr lang="cs-CZ" sz="4000" b="1" dirty="0"/>
              <a:t>mé fotky a </a:t>
            </a:r>
            <a:r>
              <a:rPr lang="cs-CZ" sz="4000" b="1" dirty="0" smtClean="0"/>
              <a:t>příspěvky </a:t>
            </a:r>
            <a:r>
              <a:rPr lang="cs-CZ" sz="4000" b="1" dirty="0"/>
              <a:t>šířit </a:t>
            </a:r>
            <a:r>
              <a:rPr lang="cs-CZ" sz="4000" b="1" dirty="0" smtClean="0"/>
              <a:t>dál.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01" y="3696496"/>
            <a:ext cx="293954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Musíme </a:t>
            </a:r>
            <a:r>
              <a:rPr lang="cs-CZ" sz="4400" b="1" dirty="0"/>
              <a:t>si</a:t>
            </a:r>
          </a:p>
          <a:p>
            <a:r>
              <a:rPr lang="cs-CZ" sz="4400" b="1" dirty="0"/>
              <a:t> uvědomit,</a:t>
            </a:r>
          </a:p>
          <a:p>
            <a:r>
              <a:rPr lang="cs-CZ" sz="4400" b="1" dirty="0"/>
              <a:t> že přátelé</a:t>
            </a:r>
          </a:p>
        </p:txBody>
      </p:sp>
    </p:spTree>
    <p:extLst>
      <p:ext uri="{BB962C8B-B14F-4D97-AF65-F5344CB8AC3E}">
        <p14:creationId xmlns:p14="http://schemas.microsoft.com/office/powerpoint/2010/main" val="6583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vlastního nastavení můžeme vytvořit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20072" y="1268760"/>
            <a:ext cx="3672408" cy="4320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i skupinu </a:t>
            </a:r>
            <a:r>
              <a:rPr lang="cs-CZ" sz="4000" dirty="0" smtClean="0"/>
              <a:t>přátel, který příspěvek uvidí nebo neuvidí.</a:t>
            </a:r>
            <a:endParaRPr lang="cs-CZ" sz="4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92" t="27976" r="40989" b="12104"/>
          <a:stretch/>
        </p:blipFill>
        <p:spPr bwMode="auto">
          <a:xfrm>
            <a:off x="323528" y="1484784"/>
            <a:ext cx="4824536" cy="4922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6441" y="2420888"/>
            <a:ext cx="2769011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55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5976962"/>
          </a:xfrm>
        </p:spPr>
        <p:txBody>
          <a:bodyPr>
            <a:normAutofit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/>
              <a:t>screen</a:t>
            </a:r>
            <a:r>
              <a:rPr lang="cs-CZ" sz="2400"/>
              <a:t> </a:t>
            </a:r>
            <a:r>
              <a:rPr lang="cs-CZ" sz="2400" smtClean="0"/>
              <a:t>	</a:t>
            </a:r>
            <a:r>
              <a:rPr lang="cs-CZ" sz="240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://www.facebook.com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://www.bradbury.cz/wordpress/2011/03/11/navod-nechcete-o-sobe-facebooku-nic-rikat-nerikejte</a:t>
            </a:r>
            <a:r>
              <a:rPr lang="cs-CZ" sz="2400" dirty="0" smtClean="0">
                <a:hlinkClick r:id="rId3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www.bezpecnyinternet.cz/zacatecnik/socialni-site/co-jsou-socialni-site.aspx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204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Facebook je nejpoužívanější sociální síť na světě.</vt:lpstr>
      <vt:lpstr>Facebook </vt:lpstr>
      <vt:lpstr>Prezentace aplikace PowerPoint</vt:lpstr>
      <vt:lpstr>Nepodceňujeme nastavení!!!</vt:lpstr>
      <vt:lpstr>Nastavení soukromí – kdo uvidí všechny informace - obsah</vt:lpstr>
      <vt:lpstr>Nastavení soukromí – kdo uvidí všechny informace - obsah</vt:lpstr>
      <vt:lpstr>Můžeme nastavit, kdo jednotlivé příspěvky uvidí</vt:lpstr>
      <vt:lpstr>U vlastního nastavení můžeme vytvořit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Pasterňáková Iveta</cp:lastModifiedBy>
  <cp:revision>35</cp:revision>
  <dcterms:created xsi:type="dcterms:W3CDTF">2013-03-10T19:32:30Z</dcterms:created>
  <dcterms:modified xsi:type="dcterms:W3CDTF">2013-05-20T07:33:10Z</dcterms:modified>
</cp:coreProperties>
</file>