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7" r:id="rId3"/>
    <p:sldId id="287" r:id="rId4"/>
    <p:sldId id="280" r:id="rId5"/>
    <p:sldId id="288" r:id="rId6"/>
    <p:sldId id="290" r:id="rId7"/>
    <p:sldId id="291" r:id="rId8"/>
    <p:sldId id="289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2" autoAdjust="0"/>
    <p:restoredTop sz="94660"/>
  </p:normalViewPr>
  <p:slideViewPr>
    <p:cSldViewPr>
      <p:cViewPr varScale="1">
        <p:scale>
          <a:sx n="66" d="100"/>
          <a:sy n="66" d="100"/>
        </p:scale>
        <p:origin x="-282" y="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C6637-1B18-4AC2-BE1F-656842B94EA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9A02F-2C9A-4204-9CBB-B8EE4E8BF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4EF6-9133-4061-8CB6-CAA64901B7C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5C951-429F-42DF-9024-53E748DE2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38D2F-3B01-418A-B1A7-FBE2433D548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9B06E-1B4C-45FE-82F3-2A5997CCD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8AC07-4C46-4040-914C-FBE269C63DB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33C86-FEEF-423E-8587-91A1919D4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FE34E-5616-4A5A-889D-126EEA03ACA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C0931-FC50-4FF6-90EA-B5F2E22DB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96A18-495D-4CE0-8068-8F459549187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18FB3-6F2B-46E5-BAE4-DA36C913E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58F27-F377-41B5-8B7E-56B5ABB26D0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41D69-0D17-4213-A3CF-2876A24F6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41427-9E93-4174-ACAD-608C3840507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52459-3649-4345-89D0-F1F5BF2AD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3033B-F990-4141-A33C-847026B20CA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DB6FC-3327-48A9-AFA2-C55CCC899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4262D-FA41-4541-B0C6-F67FA54C759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2960D-84FD-45E2-B845-C3C706585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827BD-5C46-4FC2-9F20-7D4BE2BD596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1ADD0-A1A2-4BD7-9776-2B61F119D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1"/>
            </a:gs>
            <a:gs pos="50000">
              <a:schemeClr val="accent6">
                <a:lumMod val="60000"/>
                <a:lumOff val="40000"/>
                <a:alpha val="37000"/>
              </a:schemeClr>
            </a:gs>
            <a:gs pos="75000">
              <a:schemeClr val="tx2">
                <a:lumMod val="20000"/>
                <a:lumOff val="8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DFEBED8-1E30-45F7-A2E7-6FB7FE8EABA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21368D-F67B-4E11-8533-AF5E23346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76672" y="3501008"/>
            <a:ext cx="7992119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/>
              <a:t>Název materiálu: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Nejpoužívanější </a:t>
            </a:r>
            <a:r>
              <a:rPr lang="cs-CZ" sz="2400" b="1" dirty="0"/>
              <a:t>internetové </a:t>
            </a:r>
            <a:r>
              <a:rPr lang="cs-CZ" sz="2400" b="1" dirty="0" smtClean="0"/>
              <a:t>prohlížeče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</a:t>
            </a:r>
            <a:r>
              <a:rPr lang="cs-CZ" sz="2000" dirty="0" smtClean="0">
                <a:ea typeface="Times New Roman" pitchFamily="18" charset="0"/>
                <a:cs typeface="Arial" charset="0"/>
              </a:rPr>
              <a:t>u</a:t>
            </a:r>
            <a:r>
              <a:rPr lang="cs-CZ" sz="2000" dirty="0" smtClean="0">
                <a:cs typeface="Arial" charset="0"/>
              </a:rPr>
              <a:t>č</a:t>
            </a:r>
            <a:r>
              <a:rPr lang="cs-CZ" sz="2000" dirty="0" smtClean="0">
                <a:cs typeface="Times New Roman" pitchFamily="18" charset="0"/>
              </a:rPr>
              <a:t>iva, opakování 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4.3. 2013,  </a:t>
            </a:r>
            <a:r>
              <a:rPr lang="cs-CZ" sz="2000" dirty="0">
                <a:cs typeface="Times New Roman" pitchFamily="18" charset="0"/>
              </a:rPr>
              <a:t>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VY_32_inovace_17_ICT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3785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r>
              <a:rPr lang="cs-CZ" b="1" dirty="0" smtClean="0"/>
              <a:t>Nejpoužívanější internetové prohlížeče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420888"/>
            <a:ext cx="8856984" cy="4032448"/>
          </a:xfrm>
        </p:spPr>
        <p:txBody>
          <a:bodyPr/>
          <a:lstStyle/>
          <a:p>
            <a:pPr marL="0" indent="0" algn="ctr">
              <a:lnSpc>
                <a:spcPct val="115000"/>
              </a:lnSpc>
              <a:spcAft>
                <a:spcPts val="0"/>
              </a:spcAft>
              <a:buNone/>
            </a:pPr>
            <a:r>
              <a:rPr lang="cs-CZ" sz="4400" b="1" dirty="0" smtClean="0">
                <a:solidFill>
                  <a:srgbClr val="FF0000"/>
                </a:solidFill>
                <a:ea typeface="Calibri"/>
                <a:cs typeface="Times New Roman"/>
              </a:rPr>
              <a:t>Prohlížeč </a:t>
            </a:r>
            <a:r>
              <a:rPr lang="cs-CZ" sz="4400" dirty="0" smtClean="0">
                <a:ea typeface="Calibri"/>
                <a:cs typeface="Times New Roman"/>
              </a:rPr>
              <a:t>je počítačový </a:t>
            </a:r>
            <a:r>
              <a:rPr lang="cs-CZ" sz="4400" dirty="0">
                <a:ea typeface="Calibri"/>
                <a:cs typeface="Times New Roman"/>
              </a:rPr>
              <a:t>program, který slouží k prohlížení </a:t>
            </a:r>
            <a:r>
              <a:rPr lang="cs-CZ" sz="4400" dirty="0" smtClean="0">
                <a:ea typeface="Calibri"/>
                <a:cs typeface="Times New Roman"/>
              </a:rPr>
              <a:t>WWW stránek</a:t>
            </a:r>
            <a:endParaRPr lang="cs-CZ" sz="4400" dirty="0">
              <a:ea typeface="Calibri"/>
              <a:cs typeface="Times New Roman"/>
            </a:endParaRPr>
          </a:p>
          <a:p>
            <a:pPr marL="0" indent="0" algn="ctr">
              <a:lnSpc>
                <a:spcPct val="115000"/>
              </a:lnSpc>
              <a:spcAft>
                <a:spcPts val="0"/>
              </a:spcAft>
              <a:buNone/>
            </a:pPr>
            <a:r>
              <a:rPr lang="cs-CZ" sz="4000" dirty="0" smtClean="0">
                <a:ea typeface="Calibri"/>
                <a:cs typeface="Times New Roman"/>
              </a:rPr>
              <a:t>Pro </a:t>
            </a:r>
            <a:r>
              <a:rPr lang="cs-CZ" sz="4000" dirty="0">
                <a:ea typeface="Calibri"/>
                <a:cs typeface="Times New Roman"/>
              </a:rPr>
              <a:t>zvláštní zobrazení se musí doinstalovat modul jako FLASH či </a:t>
            </a:r>
            <a:r>
              <a:rPr lang="cs-CZ" sz="4000" dirty="0" smtClean="0">
                <a:ea typeface="Calibri"/>
                <a:cs typeface="Times New Roman"/>
              </a:rPr>
              <a:t>JAVA</a:t>
            </a:r>
            <a:endParaRPr lang="cs-CZ" sz="40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1078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510150" y="2708920"/>
            <a:ext cx="8229600" cy="3921299"/>
          </a:xfrm>
        </p:spPr>
        <p:txBody>
          <a:bodyPr/>
          <a:lstStyle/>
          <a:p>
            <a:pPr lvl="2" eaLnBrk="1" hangingPunct="1"/>
            <a:r>
              <a:rPr lang="cs-CZ" sz="4400" b="1" dirty="0" smtClean="0"/>
              <a:t>Windows Internet Explorer</a:t>
            </a:r>
          </a:p>
          <a:p>
            <a:pPr lvl="2" eaLnBrk="1" hangingPunct="1"/>
            <a:r>
              <a:rPr lang="cs-CZ" sz="4400" b="1" dirty="0" err="1" smtClean="0"/>
              <a:t>Mozilla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Firefox</a:t>
            </a:r>
            <a:endParaRPr lang="cs-CZ" sz="4400" b="1" dirty="0" smtClean="0"/>
          </a:p>
          <a:p>
            <a:pPr lvl="2" eaLnBrk="1" hangingPunct="1"/>
            <a:r>
              <a:rPr lang="cs-CZ" sz="4400" b="1" dirty="0" smtClean="0"/>
              <a:t>Google Chrome</a:t>
            </a:r>
          </a:p>
          <a:p>
            <a:pPr lvl="2" eaLnBrk="1" hangingPunct="1"/>
            <a:r>
              <a:rPr lang="cs-CZ" sz="4400" b="1" dirty="0" smtClean="0"/>
              <a:t>Safari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529297" y="260648"/>
            <a:ext cx="822960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Nejznámější internetové prohlížeče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284984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70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 bwMode="auto">
          <a:xfrm>
            <a:off x="609600" y="332656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23734" y="2348880"/>
            <a:ext cx="8229600" cy="334096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 smtClean="0"/>
              <a:t>Součást operačního systému </a:t>
            </a:r>
            <a:r>
              <a:rPr lang="cs-CZ" sz="4400" dirty="0" smtClean="0">
                <a:solidFill>
                  <a:srgbClr val="FF0000"/>
                </a:solidFill>
              </a:rPr>
              <a:t>Microsoft Windows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 smtClean="0"/>
              <a:t>Jedná se o </a:t>
            </a:r>
            <a:r>
              <a:rPr lang="cs-CZ" sz="4400" dirty="0" smtClean="0">
                <a:solidFill>
                  <a:srgbClr val="FF0000"/>
                </a:solidFill>
              </a:rPr>
              <a:t>nejpoužívanější</a:t>
            </a:r>
            <a:r>
              <a:rPr lang="cs-CZ" sz="4400" dirty="0" smtClean="0"/>
              <a:t> webový prohlížeč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03" t="67857" r="4511" b="10318"/>
          <a:stretch/>
        </p:blipFill>
        <p:spPr bwMode="auto">
          <a:xfrm>
            <a:off x="6505071" y="4581128"/>
            <a:ext cx="2338565" cy="214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6135">
            <a:off x="889751" y="-27771"/>
            <a:ext cx="1941233" cy="260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30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23728" y="274638"/>
            <a:ext cx="6563072" cy="1143000"/>
          </a:xfrm>
        </p:spPr>
        <p:txBody>
          <a:bodyPr/>
          <a:lstStyle/>
          <a:p>
            <a:pPr eaLnBrk="1" hangingPunct="1"/>
            <a:r>
              <a:rPr lang="cs-CZ" b="1" dirty="0" err="1" smtClean="0"/>
              <a:t>Mozilla</a:t>
            </a:r>
            <a:r>
              <a:rPr lang="cs-CZ" b="1" dirty="0" smtClean="0"/>
              <a:t> </a:t>
            </a:r>
            <a:r>
              <a:rPr lang="cs-CZ" b="1" dirty="0" err="1" smtClean="0"/>
              <a:t>Firefox</a:t>
            </a:r>
            <a:endParaRPr lang="cs-CZ" b="1" dirty="0" smtClean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7787208" cy="290892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 smtClean="0">
                <a:solidFill>
                  <a:srgbClr val="FF0000"/>
                </a:solidFill>
              </a:rPr>
              <a:t>Svobodný webový prohlížeč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 smtClean="0"/>
              <a:t>Volně šiřitelný a vyvíjený ve spolupráci se stovkami dobrovolníků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04" r="36796" b="80019"/>
          <a:stretch/>
        </p:blipFill>
        <p:spPr bwMode="auto">
          <a:xfrm>
            <a:off x="6307016" y="4149080"/>
            <a:ext cx="2657471" cy="2595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6135">
            <a:off x="889751" y="-27771"/>
            <a:ext cx="1941233" cy="260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252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7701" y="476672"/>
            <a:ext cx="6826433" cy="1143000"/>
          </a:xfrm>
        </p:spPr>
        <p:txBody>
          <a:bodyPr/>
          <a:lstStyle/>
          <a:p>
            <a:r>
              <a:rPr lang="cs-CZ" sz="4800" b="1" dirty="0"/>
              <a:t>Google Chrome </a:t>
            </a:r>
            <a:endParaRPr lang="cs-CZ" sz="4800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41" t="69507" r="30514" b="12216"/>
          <a:stretch/>
        </p:blipFill>
        <p:spPr bwMode="auto">
          <a:xfrm>
            <a:off x="7010400" y="4475017"/>
            <a:ext cx="1808971" cy="2175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57200" y="2132856"/>
            <a:ext cx="8229600" cy="39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sz="4400" dirty="0" smtClean="0"/>
              <a:t>Webový prohlížeč společnosti </a:t>
            </a:r>
            <a:r>
              <a:rPr lang="cs-CZ" sz="4400" dirty="0" smtClean="0">
                <a:solidFill>
                  <a:srgbClr val="FF0000"/>
                </a:solidFill>
              </a:rPr>
              <a:t>Google</a:t>
            </a:r>
          </a:p>
          <a:p>
            <a:pPr eaLnBrk="1" hangingPunct="1"/>
            <a:r>
              <a:rPr lang="cs-CZ" sz="4400" dirty="0" smtClean="0"/>
              <a:t>Považován za </a:t>
            </a:r>
            <a:r>
              <a:rPr lang="cs-CZ" sz="4400" dirty="0" smtClean="0">
                <a:solidFill>
                  <a:srgbClr val="FF0000"/>
                </a:solidFill>
              </a:rPr>
              <a:t>nejbezpečnější </a:t>
            </a:r>
            <a:r>
              <a:rPr lang="cs-CZ" sz="4400" dirty="0" smtClean="0"/>
              <a:t>prohlížeč</a:t>
            </a:r>
          </a:p>
          <a:p>
            <a:pPr eaLnBrk="1" hangingPunct="1"/>
            <a:r>
              <a:rPr lang="cs-CZ" sz="4400" dirty="0" smtClean="0"/>
              <a:t>Volně </a:t>
            </a:r>
            <a:r>
              <a:rPr lang="cs-CZ" sz="4400" dirty="0"/>
              <a:t>ke stažení</a:t>
            </a:r>
          </a:p>
          <a:p>
            <a:pPr eaLnBrk="1" hangingPunct="1"/>
            <a:endParaRPr lang="cs-CZ" sz="4400" dirty="0" smtClean="0"/>
          </a:p>
          <a:p>
            <a:pPr marL="0" indent="0" eaLnBrk="1" hangingPunct="1">
              <a:buNone/>
            </a:pPr>
            <a:endParaRPr lang="cs-CZ" sz="4400" dirty="0"/>
          </a:p>
          <a:p>
            <a:pPr eaLnBrk="1" hangingPunct="1"/>
            <a:endParaRPr lang="cs-CZ" sz="44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6135">
            <a:off x="889751" y="-27771"/>
            <a:ext cx="1941233" cy="260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60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58106"/>
            <a:ext cx="8229600" cy="4525963"/>
          </a:xfrm>
        </p:spPr>
        <p:txBody>
          <a:bodyPr/>
          <a:lstStyle/>
          <a:p>
            <a:r>
              <a:rPr lang="cs-CZ" sz="4400" dirty="0"/>
              <a:t>Webový prohlížeč </a:t>
            </a:r>
            <a:r>
              <a:rPr lang="cs-CZ" sz="4400" dirty="0" smtClean="0"/>
              <a:t>společnosti Apple</a:t>
            </a:r>
          </a:p>
          <a:p>
            <a:r>
              <a:rPr lang="cs-CZ" sz="4400" dirty="0" smtClean="0"/>
              <a:t>Používaný hlavně v mobilních zařízeních iPod, iPhone</a:t>
            </a:r>
          </a:p>
          <a:p>
            <a:r>
              <a:rPr lang="cs-CZ" sz="4400" dirty="0"/>
              <a:t>Volně ke stažení</a:t>
            </a:r>
          </a:p>
          <a:p>
            <a:endParaRPr lang="cs-CZ" sz="4400" dirty="0" smtClean="0"/>
          </a:p>
          <a:p>
            <a:endParaRPr lang="cs-CZ" sz="4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Safari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02" t="70928" r="45528" b="12216"/>
          <a:stretch/>
        </p:blipFill>
        <p:spPr bwMode="auto">
          <a:xfrm>
            <a:off x="6435645" y="4221088"/>
            <a:ext cx="2509517" cy="253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6135">
            <a:off x="1692183" y="5868"/>
            <a:ext cx="1941233" cy="260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42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Vlastní tvorba</a:t>
            </a:r>
          </a:p>
          <a:p>
            <a:pPr marL="0" indent="0" eaLnBrk="1" hangingPunct="1"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    </a:t>
            </a:r>
            <a:r>
              <a:rPr lang="cs-CZ" sz="2400" dirty="0"/>
              <a:t>systém Windows 7 </a:t>
            </a:r>
            <a:r>
              <a:rPr lang="cs-CZ" sz="2400" dirty="0" err="1" smtClean="0"/>
              <a:t>Profesional</a:t>
            </a:r>
            <a:endParaRPr lang="cs-CZ" sz="2400" dirty="0" smtClean="0"/>
          </a:p>
          <a:p>
            <a:pPr marL="0" indent="0" eaLnBrk="1" hangingPunct="1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1060</TotalTime>
  <Words>110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Nejpoužívanější internetové prohlížeče</vt:lpstr>
      <vt:lpstr>Prezentace aplikace PowerPoint</vt:lpstr>
      <vt:lpstr>Prezentace aplikace PowerPoint</vt:lpstr>
      <vt:lpstr>Mozilla Firefox</vt:lpstr>
      <vt:lpstr>Google Chrome </vt:lpstr>
      <vt:lpstr>Safari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66</cp:revision>
  <dcterms:created xsi:type="dcterms:W3CDTF">2012-09-16T14:17:01Z</dcterms:created>
  <dcterms:modified xsi:type="dcterms:W3CDTF">2013-05-18T15:58:58Z</dcterms:modified>
</cp:coreProperties>
</file>