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56" r:id="rId3"/>
    <p:sldId id="257" r:id="rId4"/>
    <p:sldId id="258" r:id="rId5"/>
    <p:sldId id="259" r:id="rId6"/>
    <p:sldId id="260" r:id="rId7"/>
    <p:sldId id="272" r:id="rId8"/>
    <p:sldId id="261" r:id="rId9"/>
    <p:sldId id="273" r:id="rId10"/>
    <p:sldId id="262" r:id="rId11"/>
    <p:sldId id="274" r:id="rId12"/>
    <p:sldId id="277" r:id="rId13"/>
    <p:sldId id="263" r:id="rId14"/>
    <p:sldId id="275" r:id="rId15"/>
    <p:sldId id="278" r:id="rId16"/>
    <p:sldId id="279" r:id="rId17"/>
    <p:sldId id="264" r:id="rId18"/>
    <p:sldId id="265" r:id="rId19"/>
    <p:sldId id="280" r:id="rId20"/>
    <p:sldId id="266" r:id="rId21"/>
    <p:sldId id="267" r:id="rId22"/>
    <p:sldId id="281" r:id="rId23"/>
    <p:sldId id="282" r:id="rId24"/>
    <p:sldId id="283" r:id="rId25"/>
    <p:sldId id="269" r:id="rId26"/>
    <p:sldId id="284" r:id="rId27"/>
    <p:sldId id="270" r:id="rId28"/>
    <p:sldId id="271" r:id="rId29"/>
    <p:sldId id="285" r:id="rId30"/>
    <p:sldId id="286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0E8A3-41E3-40D5-AAC4-0E302D4F8EC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035D0-BEFA-4116-B31B-64059AF60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0E8A3-41E3-40D5-AAC4-0E302D4F8EC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035D0-BEFA-4116-B31B-64059AF60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0E8A3-41E3-40D5-AAC4-0E302D4F8EC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035D0-BEFA-4116-B31B-64059AF60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0E8A3-41E3-40D5-AAC4-0E302D4F8EC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035D0-BEFA-4116-B31B-64059AF60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0E8A3-41E3-40D5-AAC4-0E302D4F8EC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035D0-BEFA-4116-B31B-64059AF60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0E8A3-41E3-40D5-AAC4-0E302D4F8EC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035D0-BEFA-4116-B31B-64059AF60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0E8A3-41E3-40D5-AAC4-0E302D4F8EC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035D0-BEFA-4116-B31B-64059AF60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0E8A3-41E3-40D5-AAC4-0E302D4F8EC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035D0-BEFA-4116-B31B-64059AF60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0E8A3-41E3-40D5-AAC4-0E302D4F8EC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035D0-BEFA-4116-B31B-64059AF60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0E8A3-41E3-40D5-AAC4-0E302D4F8EC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035D0-BEFA-4116-B31B-64059AF60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0E8A3-41E3-40D5-AAC4-0E302D4F8EC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035D0-BEFA-4116-B31B-64059AF60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0"/>
              </a:schemeClr>
            </a:gs>
            <a:gs pos="39999">
              <a:schemeClr val="accent2">
                <a:lumMod val="75000"/>
              </a:schemeClr>
            </a:gs>
            <a:gs pos="70000">
              <a:schemeClr val="tx1">
                <a:lumMod val="85000"/>
                <a:lumOff val="15000"/>
              </a:schemeClr>
            </a:gs>
            <a:gs pos="100000">
              <a:schemeClr val="tx1">
                <a:lumMod val="95000"/>
                <a:lumOff val="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50E8A3-41E3-40D5-AAC4-0E302D4F8EC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E035D0-BEFA-4116-B31B-64059AF60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ouchot_-_Le_general_Bonaparte_au_Conseil_des_Cinq-Cents.jpg" TargetMode="External"/><Relationship Id="rId2" Type="http://schemas.openxmlformats.org/officeDocument/2006/relationships/hyperlink" Target="http://commons.wikimedia.org/wiki/File:Korsika-satelite.jpg" TargetMode="Externa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54509" t="22266" r="10071" b="8103"/>
          <a:stretch>
            <a:fillRect/>
          </a:stretch>
        </p:blipFill>
        <p:spPr bwMode="auto">
          <a:xfrm>
            <a:off x="1691680" y="188640"/>
            <a:ext cx="5760640" cy="6367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 descr="File:Firma Napoleón Bonaparte.sv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683568" y="4869160"/>
            <a:ext cx="5688632" cy="175988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 rot="19987617">
            <a:off x="4493549" y="5645675"/>
            <a:ext cx="5092284" cy="550862"/>
          </a:xfrm>
          <a:solidFill>
            <a:schemeClr val="accent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život v obrazech</a:t>
            </a:r>
            <a:endParaRPr lang="cs-CZ" i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 descr="File:Napoleon Bonaparte 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60648"/>
            <a:ext cx="2688299" cy="4608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evrop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404664"/>
            <a:ext cx="5025157" cy="60798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Prstenec 5"/>
          <p:cNvSpPr/>
          <p:nvPr/>
        </p:nvSpPr>
        <p:spPr>
          <a:xfrm>
            <a:off x="4572000" y="4941168"/>
            <a:ext cx="432048" cy="432048"/>
          </a:xfrm>
          <a:prstGeom prst="donut">
            <a:avLst>
              <a:gd name="adj" fmla="val 7993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7" name="Obrázek 6" descr="220px-Korsika-sateli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2636912"/>
            <a:ext cx="1773168" cy="2966026"/>
          </a:xfrm>
          <a:prstGeom prst="rect">
            <a:avLst/>
          </a:prstGeom>
          <a:ln w="57150">
            <a:solidFill>
              <a:srgbClr val="FF0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1403648" y="548680"/>
            <a:ext cx="15937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>
                    <a:lumMod val="95000"/>
                  </a:schemeClr>
                </a:solidFill>
              </a:rPr>
              <a:t>* 1769</a:t>
            </a:r>
            <a:endParaRPr lang="cs-CZ" sz="40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9" name="Picture 2" descr="File:Napoleon Bonaparte 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pic>
        <p:nvPicPr>
          <p:cNvPr id="14340" name="Picture 4" descr="File:Guard Foot Artillery 1808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268760"/>
            <a:ext cx="3718061" cy="4536504"/>
          </a:xfrm>
          <a:prstGeom prst="rect">
            <a:avLst/>
          </a:prstGeom>
          <a:noFill/>
        </p:spPr>
      </p:pic>
      <p:pic>
        <p:nvPicPr>
          <p:cNvPr id="14342" name="Picture 6" descr="File:Napoleon - 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268759"/>
            <a:ext cx="3240360" cy="45417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1793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5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pic>
        <p:nvPicPr>
          <p:cNvPr id="13314" name="Picture 2" descr="File:Napoleon à Toulon par Edouard Detail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772816"/>
            <a:ext cx="3353962" cy="43204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987824" y="692696"/>
            <a:ext cx="1046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Toulon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316" name="Picture 4" descr="File:1801 Antoine-Jean Gros - Bonaparte on the Bridge at Arco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1772816"/>
            <a:ext cx="2952328" cy="433442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148064" y="620688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1796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88224" y="764704"/>
            <a:ext cx="1639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Italská mise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91680" y="548680"/>
            <a:ext cx="26500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1798 - 1801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6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499992" y="692696"/>
            <a:ext cx="8822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Egypt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2290" name="Picture 2" descr="File:Guillaume-François Colson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268760"/>
            <a:ext cx="3744416" cy="507444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516216" y="6021288"/>
            <a:ext cx="1832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dobytí Alexandrie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File:Louis-François Baron Lejeune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6632"/>
            <a:ext cx="6408712" cy="277176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12160" y="2492896"/>
            <a:ext cx="1645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bitva u pyramid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9698" name="Picture 2" descr="File:Jean-Léon Gérôme 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924944"/>
            <a:ext cx="6408712" cy="379716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64088" y="6237312"/>
            <a:ext cx="227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prozkoumání památek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1799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5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pic>
        <p:nvPicPr>
          <p:cNvPr id="11266" name="Picture 2" descr="File:Bouchot - Le general Bonaparte au Conseil des Cinq-Cent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196752"/>
            <a:ext cx="4824536" cy="517839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572000" y="5949280"/>
            <a:ext cx="1437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státní převrat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60232" y="4509120"/>
            <a:ext cx="16344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vláda 3 konzulů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Picture 4" descr="File:3consul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2132856"/>
            <a:ext cx="2448272" cy="232657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131840" y="692696"/>
            <a:ext cx="12631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Konzulát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File:Jean Auguste Dominique Ingres, Portrait de Napoléon Bonaparte en premier consul.jpg"/>
          <p:cNvPicPr>
            <a:picLocks noChangeAspect="1" noChangeArrowheads="1"/>
          </p:cNvPicPr>
          <p:nvPr/>
        </p:nvPicPr>
        <p:blipFill>
          <a:blip r:embed="rId2" cstate="print"/>
          <a:srcRect t="6300"/>
          <a:stretch>
            <a:fillRect/>
          </a:stretch>
        </p:blipFill>
        <p:spPr bwMode="auto">
          <a:xfrm>
            <a:off x="1907704" y="1196752"/>
            <a:ext cx="3686175" cy="5354960"/>
          </a:xfrm>
          <a:prstGeom prst="rect">
            <a:avLst/>
          </a:prstGeom>
          <a:noFill/>
        </p:spPr>
      </p:pic>
      <p:pic>
        <p:nvPicPr>
          <p:cNvPr id="4" name="Picture 4" descr="File:3consul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132856"/>
            <a:ext cx="2448272" cy="232657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660232" y="4509120"/>
            <a:ext cx="16344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vláda 3 konzulů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Picture 2" descr="File:Napoleon Bonaparte 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1800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6237312"/>
            <a:ext cx="13256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první konzul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 flipV="1">
            <a:off x="6156176" y="1916832"/>
            <a:ext cx="2664296" cy="302433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084168" y="1844824"/>
            <a:ext cx="2736304" cy="309634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1804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5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pic>
        <p:nvPicPr>
          <p:cNvPr id="10242" name="Picture 2" descr="File:Jacques-Louis David, The Coronation of Napoleon edi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412776"/>
            <a:ext cx="7620000" cy="47625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692696"/>
            <a:ext cx="24424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Napoleon císařem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1804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5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pic>
        <p:nvPicPr>
          <p:cNvPr id="31746" name="Picture 2" descr="File:Alexandre Benoit Jean Dufay, Casanova (Paris 1770-1844), Portrait of the Emperor Napoleon Bonapart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692696"/>
            <a:ext cx="3638550" cy="5705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pic>
        <p:nvPicPr>
          <p:cNvPr id="32770" name="Picture 2" descr="C:\Documents and Settings\Pocitac\Local Settings\Temporary Internet Files\Content.IE5\CDJOTXBE\MP90036285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196752"/>
            <a:ext cx="2376264" cy="1590590"/>
          </a:xfrm>
          <a:prstGeom prst="rect">
            <a:avLst/>
          </a:prstGeom>
          <a:noFill/>
        </p:spPr>
      </p:pic>
      <p:pic>
        <p:nvPicPr>
          <p:cNvPr id="32771" name="Picture 3" descr="C:\Documents and Settings\Pocitac\Local Settings\Temporary Internet Files\Content.IE5\EWH1S34F\MP9003628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4653136"/>
            <a:ext cx="2376264" cy="1584176"/>
          </a:xfrm>
          <a:prstGeom prst="rect">
            <a:avLst/>
          </a:prstGeom>
          <a:noFill/>
        </p:spPr>
      </p:pic>
      <p:pic>
        <p:nvPicPr>
          <p:cNvPr id="32773" name="Picture 5" descr="C:\Documents and Settings\Pocitac\Local Settings\Temporary Internet Files\Content.IE5\4T06I2PK\MP90036267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924944"/>
            <a:ext cx="2382468" cy="1584176"/>
          </a:xfrm>
          <a:prstGeom prst="rect">
            <a:avLst/>
          </a:prstGeom>
          <a:noFill/>
        </p:spPr>
      </p:pic>
      <p:pic>
        <p:nvPicPr>
          <p:cNvPr id="32775" name="Picture 7" descr="File:Flag-Holy-Roman-Empir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2924944"/>
            <a:ext cx="2376264" cy="15841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691680" y="620688"/>
            <a:ext cx="3296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Protinapoleonská</a:t>
            </a:r>
            <a:r>
              <a:rPr lang="cs-CZ" sz="2400" dirty="0" smtClean="0">
                <a:solidFill>
                  <a:schemeClr val="bg1"/>
                </a:solidFill>
              </a:rPr>
              <a:t> koalice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2276872"/>
            <a:ext cx="1103187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x</a:t>
            </a:r>
            <a:endParaRPr lang="cs-CZ" sz="15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1805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7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pic>
        <p:nvPicPr>
          <p:cNvPr id="9218" name="Picture 2" descr="File:Trafalgar1.jpg"/>
          <p:cNvPicPr>
            <a:picLocks noChangeAspect="1" noChangeArrowheads="1"/>
          </p:cNvPicPr>
          <p:nvPr/>
        </p:nvPicPr>
        <p:blipFill>
          <a:blip r:embed="rId3" cstate="print"/>
          <a:srcRect l="1890" r="1721"/>
          <a:stretch>
            <a:fillRect/>
          </a:stretch>
        </p:blipFill>
        <p:spPr bwMode="auto">
          <a:xfrm>
            <a:off x="899592" y="1844824"/>
            <a:ext cx="7344816" cy="4095750"/>
          </a:xfrm>
          <a:prstGeom prst="rect">
            <a:avLst/>
          </a:prstGeom>
          <a:noFill/>
        </p:spPr>
      </p:pic>
      <p:pic>
        <p:nvPicPr>
          <p:cNvPr id="9220" name="Picture 4" descr="File:Trafalgar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1844824"/>
            <a:ext cx="7344816" cy="406719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131840" y="692696"/>
            <a:ext cx="1263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Trafalgar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File:Bivouac on the Eve of the Battle of Austerlitz, 1st December 180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6981825" cy="5419726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619672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1805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7" name="Picture 2" descr="File:Napoleon Bonaparte 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131840" y="692696"/>
            <a:ext cx="1107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Slavkov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1805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7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131840" y="692696"/>
            <a:ext cx="1107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Slavkov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5842" name="Picture 2" descr="File:Mazurovsky - Fight for the banner (1805), 1910-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196752"/>
            <a:ext cx="4392488" cy="54026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1810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6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692696"/>
            <a:ext cx="21521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Tažení do Ruska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6866" name="Picture 2" descr="File:Hess Berezi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340768"/>
            <a:ext cx="7377091" cy="489654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020272" y="6237312"/>
            <a:ext cx="1672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bitva u Bereziny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1810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6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692696"/>
            <a:ext cx="21521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Tažení do Ruska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8194" name="Picture 2" descr="File:Napoleons retreat from moscow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988840"/>
            <a:ext cx="4680520" cy="3330371"/>
          </a:xfrm>
          <a:prstGeom prst="rect">
            <a:avLst/>
          </a:prstGeom>
          <a:noFill/>
        </p:spPr>
      </p:pic>
      <p:pic>
        <p:nvPicPr>
          <p:cNvPr id="8196" name="Picture 4" descr="File:Retreat of french civilians from Russia 1812.jpg"/>
          <p:cNvPicPr>
            <a:picLocks noChangeAspect="1" noChangeArrowheads="1"/>
          </p:cNvPicPr>
          <p:nvPr/>
        </p:nvPicPr>
        <p:blipFill>
          <a:blip r:embed="rId4" cstate="print"/>
          <a:srcRect l="7143" r="7143"/>
          <a:stretch>
            <a:fillRect/>
          </a:stretch>
        </p:blipFill>
        <p:spPr bwMode="auto">
          <a:xfrm>
            <a:off x="5228734" y="1988840"/>
            <a:ext cx="3735754" cy="3312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1813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5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pic>
        <p:nvPicPr>
          <p:cNvPr id="7170" name="Picture 2" descr="File:Battle of Leipzig 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484784"/>
            <a:ext cx="7620000" cy="49911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692696"/>
            <a:ext cx="956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Lipsko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1813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5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692696"/>
            <a:ext cx="956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Lipsko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7890" name="Picture 2" descr="File:Husaren Völkerschlacht bei Leipz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060848"/>
            <a:ext cx="5388126" cy="3888432"/>
          </a:xfrm>
          <a:prstGeom prst="rect">
            <a:avLst/>
          </a:prstGeom>
          <a:noFill/>
        </p:spPr>
      </p:pic>
      <p:pic>
        <p:nvPicPr>
          <p:cNvPr id="37892" name="Picture 4" descr="File:Leipzig als harte Nuss fuer Napoleo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844824"/>
            <a:ext cx="2823819" cy="41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91680" y="548680"/>
            <a:ext cx="26500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1813 - 1814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692696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Elba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6146" name="Picture 2" descr="File:Tuscan archipela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484784"/>
            <a:ext cx="7272808" cy="5000056"/>
          </a:xfrm>
          <a:prstGeom prst="rect">
            <a:avLst/>
          </a:prstGeom>
          <a:noFill/>
        </p:spPr>
      </p:pic>
      <p:pic>
        <p:nvPicPr>
          <p:cNvPr id="6148" name="Picture 4" descr="File:Napoleon Bonaparte auf Elb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2060848"/>
            <a:ext cx="3456384" cy="3980480"/>
          </a:xfrm>
          <a:prstGeom prst="rect">
            <a:avLst/>
          </a:prstGeom>
          <a:noFill/>
        </p:spPr>
      </p:pic>
      <p:pic>
        <p:nvPicPr>
          <p:cNvPr id="6150" name="Picture 6" descr="File:Napoleon's exile to Elba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132856"/>
            <a:ext cx="4738823" cy="388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1814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6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692696"/>
            <a:ext cx="1858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Návrat z exilu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 l="20963" t="26297" r="36513" b="29688"/>
          <a:stretch>
            <a:fillRect/>
          </a:stretch>
        </p:blipFill>
        <p:spPr bwMode="auto">
          <a:xfrm rot="361613">
            <a:off x="2190761" y="1673089"/>
            <a:ext cx="5184576" cy="4293096"/>
          </a:xfrm>
          <a:prstGeom prst="rect">
            <a:avLst/>
          </a:prstGeom>
          <a:noFill/>
          <a:ln w="9525">
            <a:solidFill>
              <a:schemeClr val="bg2">
                <a:lumMod val="25000"/>
              </a:schemeClr>
            </a:solidFill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l="21060" t="26375" r="36416" b="29328"/>
          <a:stretch>
            <a:fillRect/>
          </a:stretch>
        </p:blipFill>
        <p:spPr bwMode="auto">
          <a:xfrm>
            <a:off x="2339752" y="1700808"/>
            <a:ext cx="5184576" cy="4320480"/>
          </a:xfrm>
          <a:prstGeom prst="rect">
            <a:avLst/>
          </a:prstGeom>
          <a:noFill/>
          <a:ln w="9525">
            <a:solidFill>
              <a:schemeClr val="bg2">
                <a:lumMod val="25000"/>
              </a:schemeClr>
            </a:solidFill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 cstate="print"/>
          <a:srcRect l="21060" t="26375" r="36416" b="29329"/>
          <a:stretch>
            <a:fillRect/>
          </a:stretch>
        </p:blipFill>
        <p:spPr bwMode="auto">
          <a:xfrm rot="21352701">
            <a:off x="2344297" y="1737524"/>
            <a:ext cx="5184576" cy="4320480"/>
          </a:xfrm>
          <a:prstGeom prst="rect">
            <a:avLst/>
          </a:prstGeom>
          <a:noFill/>
          <a:ln w="9525">
            <a:solidFill>
              <a:schemeClr val="bg2">
                <a:lumMod val="25000"/>
              </a:schemeClr>
            </a:solidFill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 cstate="print"/>
          <a:srcRect l="21060" t="26375" r="36416" b="29329"/>
          <a:stretch>
            <a:fillRect/>
          </a:stretch>
        </p:blipFill>
        <p:spPr bwMode="auto">
          <a:xfrm rot="204663">
            <a:off x="2391683" y="1635195"/>
            <a:ext cx="5184576" cy="4320480"/>
          </a:xfrm>
          <a:prstGeom prst="rect">
            <a:avLst/>
          </a:prstGeom>
          <a:noFill/>
          <a:ln w="9525">
            <a:solidFill>
              <a:schemeClr val="bg2">
                <a:lumMod val="25000"/>
              </a:schemeClr>
            </a:solidFill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 cstate="print"/>
          <a:srcRect l="21060" t="26375" r="36416" b="29329"/>
          <a:stretch>
            <a:fillRect/>
          </a:stretch>
        </p:blipFill>
        <p:spPr bwMode="auto">
          <a:xfrm rot="21359236">
            <a:off x="2628583" y="1516875"/>
            <a:ext cx="5184576" cy="4320480"/>
          </a:xfrm>
          <a:prstGeom prst="rect">
            <a:avLst/>
          </a:prstGeom>
          <a:noFill/>
          <a:ln w="9525">
            <a:solidFill>
              <a:schemeClr val="bg2">
                <a:lumMod val="25000"/>
              </a:schemeClr>
            </a:solidFill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8" cstate="print"/>
          <a:srcRect l="21060" t="26375" r="36416" b="29329"/>
          <a:stretch>
            <a:fillRect/>
          </a:stretch>
        </p:blipFill>
        <p:spPr bwMode="auto">
          <a:xfrm rot="190230">
            <a:off x="2311246" y="1552842"/>
            <a:ext cx="5184576" cy="4320480"/>
          </a:xfrm>
          <a:prstGeom prst="rect">
            <a:avLst/>
          </a:prstGeom>
          <a:noFill/>
          <a:ln w="9525">
            <a:solidFill>
              <a:schemeClr val="bg2">
                <a:lumMod val="25000"/>
              </a:schemeClr>
            </a:solidFill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 cstate="print"/>
          <a:srcRect l="21060" t="26375" r="36416" b="29329"/>
          <a:stretch>
            <a:fillRect/>
          </a:stretch>
        </p:blipFill>
        <p:spPr bwMode="auto">
          <a:xfrm rot="21409822">
            <a:off x="2123728" y="1772816"/>
            <a:ext cx="5184576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0" cstate="print"/>
          <a:srcRect l="21060" t="26375" r="36416" b="29329"/>
          <a:stretch>
            <a:fillRect/>
          </a:stretch>
        </p:blipFill>
        <p:spPr bwMode="auto">
          <a:xfrm>
            <a:off x="2051720" y="1628800"/>
            <a:ext cx="5184576" cy="4320480"/>
          </a:xfrm>
          <a:prstGeom prst="rect">
            <a:avLst/>
          </a:prstGeom>
          <a:noFill/>
          <a:ln w="9525">
            <a:solidFill>
              <a:schemeClr val="bg2">
                <a:lumMod val="25000"/>
              </a:schemeClr>
            </a:solidFill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1814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6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692696"/>
            <a:ext cx="1858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Návrat z exilu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122" name="Picture 2" descr="File:Napoleon return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484784"/>
            <a:ext cx="6408712" cy="4646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1815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6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692696"/>
            <a:ext cx="13476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Waterloo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122" name="Picture 2" descr="File:Andrieux - La bataille de Waterlo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556792"/>
            <a:ext cx="7620000" cy="44100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1815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6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692696"/>
            <a:ext cx="13476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Waterloo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8914" name="Picture 2" descr="File:Braine-L'Alleud - Butte du Lion dite de Waterlo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196752"/>
            <a:ext cx="6984776" cy="52385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1815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692696"/>
            <a:ext cx="4030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Deportace na ostrov sv. Heleny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098" name="Picture 2" descr="File:Napoleon Bonaparte by Benjamin Robert Hayd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268760"/>
            <a:ext cx="3888432" cy="4802415"/>
          </a:xfrm>
          <a:prstGeom prst="rect">
            <a:avLst/>
          </a:prstGeom>
          <a:noFill/>
        </p:spPr>
      </p:pic>
      <p:pic>
        <p:nvPicPr>
          <p:cNvPr id="4100" name="Picture 4" descr="File:Atlantic Ocean location map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844824"/>
            <a:ext cx="3419838" cy="4032448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>
            <a:off x="2771800" y="4293096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ile:Napoleon Bonaparte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966107" cy="16561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91680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1821</a:t>
            </a:r>
            <a:endParaRPr lang="cs-CZ" sz="4000" dirty="0">
              <a:solidFill>
                <a:schemeClr val="bg1"/>
              </a:solidFill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547664" y="620688"/>
            <a:ext cx="0" cy="50405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H="1">
            <a:off x="1403648" y="764704"/>
            <a:ext cx="28803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938" name="Picture 2" descr="File:Steuben - Mort de Napole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268760"/>
            <a:ext cx="6429375" cy="5334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8352928" cy="61206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Napoleon Bonaparte</a:t>
            </a:r>
          </a:p>
          <a:p>
            <a:pPr algn="ctr"/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nar. 1769 na Korsice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studia na vojenské akademii (dělostřelectvo)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během revoluce – důstojníkem revolučního vojska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úspěch v Itálii - generálem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tažení do Egypta – vojensky neúspěch, ale poznání starověkých památek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- 1799 – státní převrat (svrhl direktorium a vládne jako první ze tří konzulů)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- 1804 – korunován císařem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agrese v Evropě – proti = Anglie + Rakousko + Rusko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- 1805 – vítězství v bitvě u Slavkova (bitva tří císařů)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- porážka od anglického námořnictva u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Trafalgaru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(admirál Nelson)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- 1810 – tažení do Ruska – neúspěch (návrat cca ¼ vojáků)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- 1813 – poražen v bitvě u Lipska (bitva národů)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- vyhnanství na ostrově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Elba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- 1814 – návrat – 100 dní vlády 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- definitivně poražen u Waterloo (1815)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vyhnanství – ostrov Sv. Heleny (1821 smrt)</a:t>
            </a:r>
          </a:p>
          <a:p>
            <a:pPr>
              <a:buFontTx/>
              <a:buChar char="-"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496944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</a:rPr>
              <a:t>Metodika materiálu: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- prezentace se shrnutím, které lze využít jako zápis</a:t>
            </a:r>
          </a:p>
          <a:p>
            <a:pPr marL="88900" indent="-88900"/>
            <a:r>
              <a:rPr lang="cs-CZ" sz="1400" dirty="0" smtClean="0">
                <a:solidFill>
                  <a:schemeClr val="bg1"/>
                </a:solidFill>
              </a:rPr>
              <a:t>- je nutné ke každé ze stran prezentace doplnit vhodné informace o N.B., prezentace slouží jako obrazová opora výkladu učitele</a:t>
            </a:r>
          </a:p>
          <a:p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b="1" dirty="0" smtClean="0">
                <a:solidFill>
                  <a:schemeClr val="bg1"/>
                </a:solidFill>
              </a:rPr>
              <a:t>Zdroje: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SODACAN. </a:t>
            </a:r>
            <a:r>
              <a:rPr lang="cs-CZ" sz="1400" i="1" dirty="0" smtClean="0">
                <a:solidFill>
                  <a:schemeClr val="bg1"/>
                </a:solidFill>
              </a:rPr>
              <a:t>Napoleon Bonaparte logo.</a:t>
            </a:r>
            <a:r>
              <a:rPr lang="cs-CZ" sz="1400" i="1" dirty="0" err="1" smtClean="0">
                <a:solidFill>
                  <a:schemeClr val="bg1"/>
                </a:solidFill>
              </a:rPr>
              <a:t>png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&lt;http://upload.wikimedia.org/wikipedia/commons/2/20/Napoleon_Bonaparte_logo.png&gt;.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NASA. </a:t>
            </a:r>
            <a:r>
              <a:rPr lang="cs-CZ" sz="1400" i="1" dirty="0" err="1" smtClean="0">
                <a:solidFill>
                  <a:schemeClr val="bg1"/>
                </a:solidFill>
              </a:rPr>
              <a:t>Europe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satellite</a:t>
            </a:r>
            <a:r>
              <a:rPr lang="cs-CZ" sz="1400" i="1" dirty="0" smtClean="0">
                <a:solidFill>
                  <a:schemeClr val="bg1"/>
                </a:solidFill>
              </a:rPr>
              <a:t> globe.</a:t>
            </a:r>
            <a:r>
              <a:rPr lang="cs-CZ" sz="1400" i="1" dirty="0" err="1" smtClean="0">
                <a:solidFill>
                  <a:schemeClr val="bg1"/>
                </a:solidFill>
              </a:rPr>
              <a:t>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&lt;http://upload.wikimedia.org/wikipedia/commons/b/b1/Europe_satellite_globe.jpg&gt;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NASA. </a:t>
            </a:r>
            <a:r>
              <a:rPr lang="cs-CZ" sz="1400" i="1" dirty="0" smtClean="0">
                <a:solidFill>
                  <a:schemeClr val="bg1"/>
                </a:solidFill>
              </a:rPr>
              <a:t>Korsika-satelite.</a:t>
            </a:r>
            <a:r>
              <a:rPr lang="cs-CZ" sz="1400" i="1" dirty="0" err="1" smtClean="0">
                <a:solidFill>
                  <a:schemeClr val="bg1"/>
                </a:solidFill>
              </a:rPr>
              <a:t>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&lt;http://upload.wikimedia.org/wikipedia/commons/7/7b/Korsika-satelite.jpg&gt;.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DE COMPARTE, </a:t>
            </a:r>
            <a:r>
              <a:rPr lang="cs-CZ" sz="1400" dirty="0" err="1" smtClean="0">
                <a:solidFill>
                  <a:schemeClr val="bg1"/>
                </a:solidFill>
              </a:rPr>
              <a:t>Chevalier</a:t>
            </a:r>
            <a:r>
              <a:rPr lang="cs-CZ" sz="1400" dirty="0" smtClean="0">
                <a:solidFill>
                  <a:schemeClr val="bg1"/>
                </a:solidFill>
              </a:rPr>
              <a:t>. </a:t>
            </a:r>
            <a:r>
              <a:rPr lang="cs-CZ" sz="1400" i="1" dirty="0" smtClean="0">
                <a:solidFill>
                  <a:schemeClr val="bg1"/>
                </a:solidFill>
              </a:rPr>
              <a:t>Napoleon - 2.jpg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&lt;http://upload.wikimedia.org/wikipedia/commons/5/5d/Napoleon_-_2.jpg&gt;.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NEZNÁMÝ. </a:t>
            </a:r>
            <a:r>
              <a:rPr lang="cs-CZ" sz="1400" i="1" dirty="0" err="1" smtClean="0">
                <a:solidFill>
                  <a:schemeClr val="bg1"/>
                </a:solidFill>
              </a:rPr>
              <a:t>Guard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Foot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Artillery</a:t>
            </a:r>
            <a:r>
              <a:rPr lang="cs-CZ" sz="1400" i="1" dirty="0" smtClean="0">
                <a:solidFill>
                  <a:schemeClr val="bg1"/>
                </a:solidFill>
              </a:rPr>
              <a:t> 1808.jpeg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&lt;http://upload.wikimedia.org/wikipedia/commons/5/5c/Guard_Foot_Artillery_1808.jpeg&gt;.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ETAILLE, </a:t>
            </a:r>
            <a:r>
              <a:rPr lang="cs-CZ" sz="1400" dirty="0" err="1" smtClean="0">
                <a:solidFill>
                  <a:schemeClr val="bg1"/>
                </a:solidFill>
              </a:rPr>
              <a:t>Edouard</a:t>
            </a:r>
            <a:r>
              <a:rPr lang="cs-CZ" sz="1400" dirty="0" smtClean="0">
                <a:solidFill>
                  <a:schemeClr val="bg1"/>
                </a:solidFill>
              </a:rPr>
              <a:t>. </a:t>
            </a:r>
            <a:r>
              <a:rPr lang="cs-CZ" sz="1400" i="1" dirty="0" smtClean="0">
                <a:solidFill>
                  <a:schemeClr val="bg1"/>
                </a:solidFill>
              </a:rPr>
              <a:t>Napoleon à </a:t>
            </a:r>
            <a:r>
              <a:rPr lang="cs-CZ" sz="1400" i="1" dirty="0" err="1" smtClean="0">
                <a:solidFill>
                  <a:schemeClr val="bg1"/>
                </a:solidFill>
              </a:rPr>
              <a:t>Toulon</a:t>
            </a:r>
            <a:r>
              <a:rPr lang="cs-CZ" sz="1400" i="1" dirty="0" smtClean="0">
                <a:solidFill>
                  <a:schemeClr val="bg1"/>
                </a:solidFill>
              </a:rPr>
              <a:t> par </a:t>
            </a:r>
            <a:r>
              <a:rPr lang="cs-CZ" sz="1400" i="1" dirty="0" err="1" smtClean="0">
                <a:solidFill>
                  <a:schemeClr val="bg1"/>
                </a:solidFill>
              </a:rPr>
              <a:t>Edouard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Detaille.jpg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&lt;http://upload.wikimedia.org/wikipedia/commons/2/20/Napoleon_%C3%A0_Toulon_par_Edouard_Detaille.jpg&gt;.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GROS, </a:t>
            </a:r>
            <a:r>
              <a:rPr lang="cs-CZ" sz="1400" dirty="0" err="1" smtClean="0">
                <a:solidFill>
                  <a:schemeClr val="bg1"/>
                </a:solidFill>
              </a:rPr>
              <a:t>Antoine</a:t>
            </a:r>
            <a:r>
              <a:rPr lang="cs-CZ" sz="1400" dirty="0" smtClean="0">
                <a:solidFill>
                  <a:schemeClr val="bg1"/>
                </a:solidFill>
              </a:rPr>
              <a:t>-Jean. </a:t>
            </a:r>
            <a:r>
              <a:rPr lang="cs-CZ" sz="1400" i="1" dirty="0" smtClean="0">
                <a:solidFill>
                  <a:schemeClr val="bg1"/>
                </a:solidFill>
              </a:rPr>
              <a:t>1801 </a:t>
            </a:r>
            <a:r>
              <a:rPr lang="cs-CZ" sz="1400" i="1" dirty="0" err="1" smtClean="0">
                <a:solidFill>
                  <a:schemeClr val="bg1"/>
                </a:solidFill>
              </a:rPr>
              <a:t>Antoine</a:t>
            </a:r>
            <a:r>
              <a:rPr lang="cs-CZ" sz="1400" i="1" dirty="0" smtClean="0">
                <a:solidFill>
                  <a:schemeClr val="bg1"/>
                </a:solidFill>
              </a:rPr>
              <a:t>-Jean Gros - Bonaparte on </a:t>
            </a:r>
            <a:r>
              <a:rPr lang="cs-CZ" sz="1400" i="1" dirty="0" err="1" smtClean="0">
                <a:solidFill>
                  <a:schemeClr val="bg1"/>
                </a:solidFill>
              </a:rPr>
              <a:t>the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Bridge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at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Arcole.jpg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&lt;http://upload.wikimedia.org/wikipedia/commons/f/f0/1801_Antoine-Jean_Gros_-_Bonaparte_on_the_Bridge_at_Arcole.jpg&gt;.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THE YORCK PROJECT: 10.000 MEISTERWERKE DER MALEREI. DVD-ROM, 2002. ISBN 3936122202. DISTRIBUTED BY DIRECTMEDIA PUBLISHING GMBH.. </a:t>
            </a:r>
            <a:r>
              <a:rPr lang="cs-CZ" sz="1400" i="1" dirty="0" err="1" smtClean="0">
                <a:solidFill>
                  <a:schemeClr val="bg1"/>
                </a:solidFill>
              </a:rPr>
              <a:t>Guillaume</a:t>
            </a:r>
            <a:r>
              <a:rPr lang="cs-CZ" sz="1400" i="1" dirty="0" smtClean="0">
                <a:solidFill>
                  <a:schemeClr val="bg1"/>
                </a:solidFill>
              </a:rPr>
              <a:t>-</a:t>
            </a:r>
            <a:r>
              <a:rPr lang="cs-CZ" sz="1400" i="1" dirty="0" err="1" smtClean="0">
                <a:solidFill>
                  <a:schemeClr val="bg1"/>
                </a:solidFill>
              </a:rPr>
              <a:t>François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Colson</a:t>
            </a:r>
            <a:r>
              <a:rPr lang="cs-CZ" sz="1400" i="1" dirty="0" smtClean="0">
                <a:solidFill>
                  <a:schemeClr val="bg1"/>
                </a:solidFill>
              </a:rPr>
              <a:t> 001.jpg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&lt;http://upload.wikimedia.org/wikipedia/commons/e/e2/Guillaume-Fran%C3%A7ois_Colson_001.jpg&gt;. </a:t>
            </a:r>
            <a:endParaRPr lang="cs-CZ" sz="1400" dirty="0" smtClean="0">
              <a:solidFill>
                <a:schemeClr val="bg1"/>
              </a:solidFill>
              <a:hlinkClick r:id="rId2"/>
            </a:endParaRPr>
          </a:p>
          <a:p>
            <a:pPr marL="177800" indent="-177800"/>
            <a:r>
              <a:rPr lang="fr-FR" sz="1400" dirty="0" smtClean="0">
                <a:solidFill>
                  <a:schemeClr val="bg1"/>
                </a:solidFill>
              </a:rPr>
              <a:t>LEJEUNE, Louis-François Baron. </a:t>
            </a:r>
            <a:r>
              <a:rPr lang="fr-FR" sz="1400" i="1" dirty="0" smtClean="0">
                <a:solidFill>
                  <a:schemeClr val="bg1"/>
                </a:solidFill>
              </a:rPr>
              <a:t>Louis-François Baron Lejeune 001.jpg</a:t>
            </a:r>
            <a:r>
              <a:rPr lang="fr-FR" sz="1400" dirty="0" smtClean="0">
                <a:solidFill>
                  <a:schemeClr val="bg1"/>
                </a:solidFill>
              </a:rPr>
              <a:t> [online]. [cit. 4.9.2012]. Dostupný na WWW: &lt;http://upload.wikimedia.org/wikipedia/commons/f/f9/Louis-Fran%C3%A7ois_Baron_Lejeune_001.jpg&gt;. 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ART RENEWAL CENTER. </a:t>
            </a:r>
            <a:r>
              <a:rPr lang="cs-CZ" sz="1400" i="1" dirty="0" err="1" smtClean="0">
                <a:solidFill>
                  <a:schemeClr val="bg1"/>
                </a:solidFill>
              </a:rPr>
              <a:t>Jean</a:t>
            </a:r>
            <a:r>
              <a:rPr lang="cs-CZ" sz="1400" i="1" dirty="0" smtClean="0">
                <a:solidFill>
                  <a:schemeClr val="bg1"/>
                </a:solidFill>
              </a:rPr>
              <a:t>-</a:t>
            </a:r>
            <a:r>
              <a:rPr lang="cs-CZ" sz="1400" i="1" dirty="0" err="1" smtClean="0">
                <a:solidFill>
                  <a:schemeClr val="bg1"/>
                </a:solidFill>
              </a:rPr>
              <a:t>Léon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Gérôme</a:t>
            </a:r>
            <a:r>
              <a:rPr lang="cs-CZ" sz="1400" i="1" dirty="0" smtClean="0">
                <a:solidFill>
                  <a:schemeClr val="bg1"/>
                </a:solidFill>
              </a:rPr>
              <a:t> 003.jpg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&lt;http://upload.wikimedia.org/wikipedia/commons/4/48/Jean-L%C3%A9on_G%C3%A9r%C3%B4me_003.jpg&gt;.</a:t>
            </a:r>
          </a:p>
          <a:p>
            <a:endParaRPr lang="cs-CZ" sz="1400" dirty="0" smtClean="0">
              <a:solidFill>
                <a:schemeClr val="bg1"/>
              </a:solidFill>
              <a:hlinkClick r:id="rId3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8640960" cy="7325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/>
            <a:r>
              <a:rPr lang="fr-FR" sz="1400" dirty="0" smtClean="0">
                <a:solidFill>
                  <a:schemeClr val="bg1"/>
                </a:solidFill>
              </a:rPr>
              <a:t>BOUCHOT, François. </a:t>
            </a:r>
            <a:r>
              <a:rPr lang="fr-FR" sz="1400" i="1" dirty="0" smtClean="0">
                <a:solidFill>
                  <a:schemeClr val="bg1"/>
                </a:solidFill>
              </a:rPr>
              <a:t>Bouchot - Le general Bonaparte au Conseil des Cinq-Cents.jpg</a:t>
            </a:r>
            <a:r>
              <a:rPr lang="fr-FR" sz="1400" dirty="0" smtClean="0">
                <a:solidFill>
                  <a:schemeClr val="bg1"/>
                </a:solidFill>
              </a:rPr>
              <a:t> [online]. [cit. 4.9.2012]. Dostupný na WWW: &lt;http://upload.wikimedia.org/wikipedia/commons/4/44/Bouchot_-_Le_general_Bonaparte_au_Conseil_des_Cinq-Cents.jpg&gt;. 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INGRES, Jean Auguste </a:t>
            </a:r>
            <a:r>
              <a:rPr lang="cs-CZ" sz="1400" dirty="0" err="1" smtClean="0">
                <a:solidFill>
                  <a:schemeClr val="bg1"/>
                </a:solidFill>
              </a:rPr>
              <a:t>Dominique</a:t>
            </a:r>
            <a:r>
              <a:rPr lang="cs-CZ" sz="1400" dirty="0" smtClean="0">
                <a:solidFill>
                  <a:schemeClr val="bg1"/>
                </a:solidFill>
              </a:rPr>
              <a:t>. </a:t>
            </a:r>
            <a:r>
              <a:rPr lang="cs-CZ" sz="1400" i="1" dirty="0" smtClean="0">
                <a:solidFill>
                  <a:schemeClr val="bg1"/>
                </a:solidFill>
              </a:rPr>
              <a:t>Jean Auguste </a:t>
            </a:r>
            <a:r>
              <a:rPr lang="cs-CZ" sz="1400" i="1" dirty="0" err="1" smtClean="0">
                <a:solidFill>
                  <a:schemeClr val="bg1"/>
                </a:solidFill>
              </a:rPr>
              <a:t>Dominique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Ingres</a:t>
            </a:r>
            <a:r>
              <a:rPr lang="cs-CZ" sz="1400" i="1" dirty="0" smtClean="0">
                <a:solidFill>
                  <a:schemeClr val="bg1"/>
                </a:solidFill>
              </a:rPr>
              <a:t>, </a:t>
            </a:r>
            <a:r>
              <a:rPr lang="cs-CZ" sz="1400" i="1" dirty="0" err="1" smtClean="0">
                <a:solidFill>
                  <a:schemeClr val="bg1"/>
                </a:solidFill>
              </a:rPr>
              <a:t>Portrait</a:t>
            </a:r>
            <a:r>
              <a:rPr lang="cs-CZ" sz="1400" i="1" dirty="0" smtClean="0">
                <a:solidFill>
                  <a:schemeClr val="bg1"/>
                </a:solidFill>
              </a:rPr>
              <a:t> de </a:t>
            </a:r>
            <a:r>
              <a:rPr lang="cs-CZ" sz="1400" i="1" dirty="0" err="1" smtClean="0">
                <a:solidFill>
                  <a:schemeClr val="bg1"/>
                </a:solidFill>
              </a:rPr>
              <a:t>Napoléon</a:t>
            </a:r>
            <a:r>
              <a:rPr lang="cs-CZ" sz="1400" i="1" dirty="0" smtClean="0">
                <a:solidFill>
                  <a:schemeClr val="bg1"/>
                </a:solidFill>
              </a:rPr>
              <a:t> Bonaparte </a:t>
            </a:r>
            <a:r>
              <a:rPr lang="cs-CZ" sz="1400" i="1" dirty="0" err="1" smtClean="0">
                <a:solidFill>
                  <a:schemeClr val="bg1"/>
                </a:solidFill>
              </a:rPr>
              <a:t>en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premier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consul.jpg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&lt;http://upload.wikimedia.org/wikipedia/commons/4/43/Jean_Auguste_Dominique_Ingres%2C_Portrait_de_Napol%C3%A9on_Bonaparte_en_premier_consul.jpg&gt;.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DAVID, </a:t>
            </a:r>
            <a:r>
              <a:rPr lang="cs-CZ" sz="1400" dirty="0" err="1" smtClean="0">
                <a:solidFill>
                  <a:schemeClr val="bg1"/>
                </a:solidFill>
              </a:rPr>
              <a:t>Jacques</a:t>
            </a:r>
            <a:r>
              <a:rPr lang="cs-CZ" sz="1400" dirty="0" smtClean="0">
                <a:solidFill>
                  <a:schemeClr val="bg1"/>
                </a:solidFill>
              </a:rPr>
              <a:t>-Louis. </a:t>
            </a:r>
            <a:r>
              <a:rPr lang="cs-CZ" sz="1400" i="1" dirty="0" err="1" smtClean="0">
                <a:solidFill>
                  <a:schemeClr val="bg1"/>
                </a:solidFill>
              </a:rPr>
              <a:t>Jacques</a:t>
            </a:r>
            <a:r>
              <a:rPr lang="cs-CZ" sz="1400" i="1" dirty="0" smtClean="0">
                <a:solidFill>
                  <a:schemeClr val="bg1"/>
                </a:solidFill>
              </a:rPr>
              <a:t>-Louis David, </a:t>
            </a:r>
            <a:r>
              <a:rPr lang="cs-CZ" sz="1400" i="1" dirty="0" err="1" smtClean="0">
                <a:solidFill>
                  <a:schemeClr val="bg1"/>
                </a:solidFill>
              </a:rPr>
              <a:t>The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Coronation</a:t>
            </a:r>
            <a:r>
              <a:rPr lang="cs-CZ" sz="1400" i="1" dirty="0" smtClean="0">
                <a:solidFill>
                  <a:schemeClr val="bg1"/>
                </a:solidFill>
              </a:rPr>
              <a:t> of Napoleon </a:t>
            </a:r>
            <a:r>
              <a:rPr lang="cs-CZ" sz="1400" i="1" dirty="0" err="1" smtClean="0">
                <a:solidFill>
                  <a:schemeClr val="bg1"/>
                </a:solidFill>
              </a:rPr>
              <a:t>edit.jpg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&lt;http://upload.wikimedia.org/wikipedia/commons/0/08/Jacques-Louis_David%2C_The_Coronation_of_Napoleon_edit.jpg&gt;.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DUFAY, Alexandre </a:t>
            </a:r>
            <a:r>
              <a:rPr lang="cs-CZ" sz="1400" dirty="0" err="1" smtClean="0">
                <a:solidFill>
                  <a:schemeClr val="bg1"/>
                </a:solidFill>
              </a:rPr>
              <a:t>Benoit</a:t>
            </a:r>
            <a:r>
              <a:rPr lang="cs-CZ" sz="1400" dirty="0" smtClean="0">
                <a:solidFill>
                  <a:schemeClr val="bg1"/>
                </a:solidFill>
              </a:rPr>
              <a:t> Jean. </a:t>
            </a:r>
            <a:r>
              <a:rPr lang="cs-CZ" sz="1400" i="1" dirty="0" smtClean="0">
                <a:solidFill>
                  <a:schemeClr val="bg1"/>
                </a:solidFill>
              </a:rPr>
              <a:t>Alexandre </a:t>
            </a:r>
            <a:r>
              <a:rPr lang="cs-CZ" sz="1400" i="1" dirty="0" err="1" smtClean="0">
                <a:solidFill>
                  <a:schemeClr val="bg1"/>
                </a:solidFill>
              </a:rPr>
              <a:t>Benoit</a:t>
            </a:r>
            <a:r>
              <a:rPr lang="cs-CZ" sz="1400" i="1" dirty="0" smtClean="0">
                <a:solidFill>
                  <a:schemeClr val="bg1"/>
                </a:solidFill>
              </a:rPr>
              <a:t> Jean </a:t>
            </a:r>
            <a:r>
              <a:rPr lang="cs-CZ" sz="1400" i="1" dirty="0" err="1" smtClean="0">
                <a:solidFill>
                  <a:schemeClr val="bg1"/>
                </a:solidFill>
              </a:rPr>
              <a:t>Dufay</a:t>
            </a:r>
            <a:r>
              <a:rPr lang="cs-CZ" sz="1400" i="1" dirty="0" smtClean="0">
                <a:solidFill>
                  <a:schemeClr val="bg1"/>
                </a:solidFill>
              </a:rPr>
              <a:t>, Casanova (Paris 1770-1844), </a:t>
            </a:r>
            <a:r>
              <a:rPr lang="cs-CZ" sz="1400" i="1" dirty="0" err="1" smtClean="0">
                <a:solidFill>
                  <a:schemeClr val="bg1"/>
                </a:solidFill>
              </a:rPr>
              <a:t>Portrait</a:t>
            </a:r>
            <a:r>
              <a:rPr lang="cs-CZ" sz="1400" i="1" dirty="0" smtClean="0">
                <a:solidFill>
                  <a:schemeClr val="bg1"/>
                </a:solidFill>
              </a:rPr>
              <a:t> of </a:t>
            </a:r>
            <a:r>
              <a:rPr lang="cs-CZ" sz="1400" i="1" dirty="0" err="1" smtClean="0">
                <a:solidFill>
                  <a:schemeClr val="bg1"/>
                </a:solidFill>
              </a:rPr>
              <a:t>the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Emperor</a:t>
            </a:r>
            <a:r>
              <a:rPr lang="cs-CZ" sz="1400" i="1" dirty="0" smtClean="0">
                <a:solidFill>
                  <a:schemeClr val="bg1"/>
                </a:solidFill>
              </a:rPr>
              <a:t> Napoleon Bonaparte.</a:t>
            </a:r>
            <a:r>
              <a:rPr lang="cs-CZ" sz="1400" i="1" dirty="0" err="1" smtClean="0">
                <a:solidFill>
                  <a:schemeClr val="bg1"/>
                </a:solidFill>
              </a:rPr>
              <a:t>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&lt;http://upload.wikimedia.org/wikipedia/commons/2/27/Alexandre_Benoit_Jean_Dufay%2C_Casanova_%28Paris_1770-1844%29%2C_Portrait_of_the_Emperor_Napoleon_Bonaparte.jpg&gt;.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POCOCK, </a:t>
            </a:r>
            <a:r>
              <a:rPr lang="cs-CZ" sz="1400" dirty="0" err="1" smtClean="0">
                <a:solidFill>
                  <a:schemeClr val="bg1"/>
                </a:solidFill>
              </a:rPr>
              <a:t>Nicholas</a:t>
            </a:r>
            <a:r>
              <a:rPr lang="cs-CZ" sz="1400" dirty="0" smtClean="0">
                <a:solidFill>
                  <a:schemeClr val="bg1"/>
                </a:solidFill>
              </a:rPr>
              <a:t>. </a:t>
            </a:r>
            <a:r>
              <a:rPr lang="cs-CZ" sz="1400" i="1" dirty="0" smtClean="0">
                <a:solidFill>
                  <a:schemeClr val="bg1"/>
                </a:solidFill>
              </a:rPr>
              <a:t>Trafalgar1.jpg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&lt;http://upload.wikimedia.org/wikipedia/commons/2/2f/Trafalgar1.jpg&gt;.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POCOCK, </a:t>
            </a:r>
            <a:r>
              <a:rPr lang="cs-CZ" sz="1400" dirty="0" err="1" smtClean="0">
                <a:solidFill>
                  <a:schemeClr val="bg1"/>
                </a:solidFill>
              </a:rPr>
              <a:t>Nicholas</a:t>
            </a:r>
            <a:r>
              <a:rPr lang="cs-CZ" sz="1400" dirty="0" smtClean="0">
                <a:solidFill>
                  <a:schemeClr val="bg1"/>
                </a:solidFill>
              </a:rPr>
              <a:t>. </a:t>
            </a:r>
            <a:r>
              <a:rPr lang="cs-CZ" sz="1400" i="1" dirty="0" smtClean="0">
                <a:solidFill>
                  <a:schemeClr val="bg1"/>
                </a:solidFill>
              </a:rPr>
              <a:t>Trafalgar2.jpg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&lt;http://upload.wikimedia.org/wikipedia/commons/8/8b/Trafalgar2.jpg&gt;. </a:t>
            </a:r>
          </a:p>
          <a:p>
            <a:pPr marL="177800" indent="-177800"/>
            <a:r>
              <a:rPr lang="en-US" sz="1400" dirty="0" smtClean="0">
                <a:solidFill>
                  <a:schemeClr val="bg1"/>
                </a:solidFill>
              </a:rPr>
              <a:t>N3MO. </a:t>
            </a:r>
            <a:r>
              <a:rPr lang="en-US" sz="1400" i="1" dirty="0" smtClean="0">
                <a:solidFill>
                  <a:schemeClr val="bg1"/>
                </a:solidFill>
              </a:rPr>
              <a:t>Flag-Holy-Roman-Empire.png</a:t>
            </a:r>
            <a:r>
              <a:rPr lang="en-US" sz="1400" dirty="0" smtClean="0">
                <a:solidFill>
                  <a:schemeClr val="bg1"/>
                </a:solidFill>
              </a:rPr>
              <a:t> [online]. [cit. 4.9.2012]. </a:t>
            </a:r>
            <a:r>
              <a:rPr lang="en-US" sz="1400" dirty="0" err="1" smtClean="0">
                <a:solidFill>
                  <a:schemeClr val="bg1"/>
                </a:solidFill>
              </a:rPr>
              <a:t>Dostupný</a:t>
            </a:r>
            <a:r>
              <a:rPr lang="en-US" sz="1400" dirty="0" smtClean="0">
                <a:solidFill>
                  <a:schemeClr val="bg1"/>
                </a:solidFill>
              </a:rPr>
              <a:t> </a:t>
            </a:r>
            <a:r>
              <a:rPr lang="en-US" sz="1400" dirty="0" err="1" smtClean="0">
                <a:solidFill>
                  <a:schemeClr val="bg1"/>
                </a:solidFill>
              </a:rPr>
              <a:t>na</a:t>
            </a:r>
            <a:r>
              <a:rPr lang="en-US" sz="1400" dirty="0" smtClean="0">
                <a:solidFill>
                  <a:schemeClr val="bg1"/>
                </a:solidFill>
              </a:rPr>
              <a:t> WWW: &lt;http://upload.wikimedia.org/wikipedia/commons/6/69/Flag-Holy-Roman-Empire.png&gt;. 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NORTHERN, Adolf. </a:t>
            </a:r>
            <a:r>
              <a:rPr lang="cs-CZ" sz="1400" i="1" dirty="0" err="1" smtClean="0">
                <a:solidFill>
                  <a:schemeClr val="bg1"/>
                </a:solidFill>
              </a:rPr>
              <a:t>Napoleons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retreat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from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moscow.jpg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&lt;http://upload.wikimedia.org/wikipedia/commons/c/cc/Napoleons_retreat_from_moscow.jpg&gt;.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MAZUROVSKY, Viktor. </a:t>
            </a:r>
            <a:r>
              <a:rPr lang="cs-CZ" sz="1400" i="1" dirty="0" err="1" smtClean="0">
                <a:solidFill>
                  <a:schemeClr val="bg1"/>
                </a:solidFill>
              </a:rPr>
              <a:t>Mazurovsky</a:t>
            </a:r>
            <a:r>
              <a:rPr lang="cs-CZ" sz="1400" i="1" dirty="0" smtClean="0">
                <a:solidFill>
                  <a:schemeClr val="bg1"/>
                </a:solidFill>
              </a:rPr>
              <a:t> - </a:t>
            </a:r>
            <a:r>
              <a:rPr lang="cs-CZ" sz="1400" i="1" dirty="0" err="1" smtClean="0">
                <a:solidFill>
                  <a:schemeClr val="bg1"/>
                </a:solidFill>
              </a:rPr>
              <a:t>Fight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for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the</a:t>
            </a:r>
            <a:r>
              <a:rPr lang="cs-CZ" sz="1400" i="1" dirty="0" smtClean="0">
                <a:solidFill>
                  <a:schemeClr val="bg1"/>
                </a:solidFill>
              </a:rPr>
              <a:t> banner (1805), 1910-12.jpg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&lt;http://upload.wikimedia.org/wikipedia/commons/7/7f/Mazurovsky_-_Fight_for_the_banner_%281805%29%2C_1910-12.jpg&gt;.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HESS, Peter </a:t>
            </a:r>
            <a:r>
              <a:rPr lang="cs-CZ" sz="1400" dirty="0" err="1" smtClean="0">
                <a:solidFill>
                  <a:schemeClr val="bg1"/>
                </a:solidFill>
              </a:rPr>
              <a:t>Von</a:t>
            </a:r>
            <a:r>
              <a:rPr lang="cs-CZ" sz="1400" dirty="0" smtClean="0">
                <a:solidFill>
                  <a:schemeClr val="bg1"/>
                </a:solidFill>
              </a:rPr>
              <a:t>. </a:t>
            </a:r>
            <a:r>
              <a:rPr lang="cs-CZ" sz="1400" i="1" dirty="0" err="1" smtClean="0">
                <a:solidFill>
                  <a:schemeClr val="bg1"/>
                </a:solidFill>
              </a:rPr>
              <a:t>Hess</a:t>
            </a:r>
            <a:r>
              <a:rPr lang="cs-CZ" sz="1400" i="1" dirty="0" smtClean="0">
                <a:solidFill>
                  <a:schemeClr val="bg1"/>
                </a:solidFill>
              </a:rPr>
              <a:t> Berezina.</a:t>
            </a:r>
            <a:r>
              <a:rPr lang="cs-CZ" sz="1400" i="1" dirty="0" err="1" smtClean="0">
                <a:solidFill>
                  <a:schemeClr val="bg1"/>
                </a:solidFill>
              </a:rPr>
              <a:t>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&lt;http://upload.wikimedia.org/wikipedia/commons/0/07/Hess_Berezina.jpg&gt;.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VILLEVALDE, B.. </a:t>
            </a:r>
            <a:r>
              <a:rPr lang="cs-CZ" sz="1400" i="1" dirty="0" err="1" smtClean="0">
                <a:solidFill>
                  <a:schemeClr val="bg1"/>
                </a:solidFill>
              </a:rPr>
              <a:t>Retreat</a:t>
            </a:r>
            <a:r>
              <a:rPr lang="cs-CZ" sz="1400" i="1" dirty="0" smtClean="0">
                <a:solidFill>
                  <a:schemeClr val="bg1"/>
                </a:solidFill>
              </a:rPr>
              <a:t> of </a:t>
            </a:r>
            <a:r>
              <a:rPr lang="cs-CZ" sz="1400" i="1" dirty="0" err="1" smtClean="0">
                <a:solidFill>
                  <a:schemeClr val="bg1"/>
                </a:solidFill>
              </a:rPr>
              <a:t>french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civilians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from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Russia</a:t>
            </a:r>
            <a:r>
              <a:rPr lang="cs-CZ" sz="1400" i="1" dirty="0" smtClean="0">
                <a:solidFill>
                  <a:schemeClr val="bg1"/>
                </a:solidFill>
              </a:rPr>
              <a:t> 1812.jpg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&lt;http://upload.wikimedia.org/wikipedia/commons/6/6d/Retreat_of_french_civilians_from_Russia_1812.jpg&gt;. </a:t>
            </a:r>
          </a:p>
          <a:p>
            <a:endParaRPr lang="cs-CZ" sz="1400" dirty="0" smtClean="0">
              <a:solidFill>
                <a:schemeClr val="bg1"/>
              </a:solidFill>
            </a:endParaRPr>
          </a:p>
          <a:p>
            <a:endParaRPr lang="cs-CZ" sz="1400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78497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ZAUREWEID, Alexander. </a:t>
            </a:r>
            <a:r>
              <a:rPr lang="cs-CZ" sz="1400" i="1" dirty="0" err="1" smtClean="0">
                <a:solidFill>
                  <a:schemeClr val="bg1"/>
                </a:solidFill>
              </a:rPr>
              <a:t>Battle</a:t>
            </a:r>
            <a:r>
              <a:rPr lang="cs-CZ" sz="1400" i="1" dirty="0" smtClean="0">
                <a:solidFill>
                  <a:schemeClr val="bg1"/>
                </a:solidFill>
              </a:rPr>
              <a:t> of </a:t>
            </a:r>
            <a:r>
              <a:rPr lang="cs-CZ" sz="1400" i="1" dirty="0" err="1" smtClean="0">
                <a:solidFill>
                  <a:schemeClr val="bg1"/>
                </a:solidFill>
              </a:rPr>
              <a:t>Leipzig</a:t>
            </a:r>
            <a:r>
              <a:rPr lang="cs-CZ" sz="1400" i="1" dirty="0" smtClean="0">
                <a:solidFill>
                  <a:schemeClr val="bg1"/>
                </a:solidFill>
              </a:rPr>
              <a:t> 11.jpg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&lt;http://upload.wikimedia.org/wikipedia/commons/e/e6/Battle_of_Leipzig_11.jpg&gt;.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NEZNÁMÝ. </a:t>
            </a:r>
            <a:r>
              <a:rPr lang="cs-CZ" sz="1400" i="1" dirty="0" err="1" smtClean="0">
                <a:solidFill>
                  <a:schemeClr val="bg1"/>
                </a:solidFill>
              </a:rPr>
              <a:t>Leipzig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als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harte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Nuss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fuer</a:t>
            </a:r>
            <a:r>
              <a:rPr lang="cs-CZ" sz="1400" i="1" dirty="0" smtClean="0">
                <a:solidFill>
                  <a:schemeClr val="bg1"/>
                </a:solidFill>
              </a:rPr>
              <a:t> Napoleon.</a:t>
            </a:r>
            <a:r>
              <a:rPr lang="cs-CZ" sz="1400" i="1" dirty="0" err="1" smtClean="0">
                <a:solidFill>
                  <a:schemeClr val="bg1"/>
                </a:solidFill>
              </a:rPr>
              <a:t>png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&lt;http://upload.wikimedia.org/wikipedia/commons/7/79/Leipzig_als_harte_Nuss_fuer_Napoleon.png&gt;.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VERNET, </a:t>
            </a:r>
            <a:r>
              <a:rPr lang="cs-CZ" sz="1400" dirty="0" err="1" smtClean="0">
                <a:solidFill>
                  <a:schemeClr val="bg1"/>
                </a:solidFill>
              </a:rPr>
              <a:t>Horace</a:t>
            </a:r>
            <a:r>
              <a:rPr lang="cs-CZ" sz="1400" dirty="0" smtClean="0">
                <a:solidFill>
                  <a:schemeClr val="bg1"/>
                </a:solidFill>
              </a:rPr>
              <a:t>. </a:t>
            </a:r>
            <a:r>
              <a:rPr lang="cs-CZ" sz="1400" i="1" dirty="0" smtClean="0">
                <a:solidFill>
                  <a:schemeClr val="bg1"/>
                </a:solidFill>
              </a:rPr>
              <a:t>Napoleon Bonaparte </a:t>
            </a:r>
            <a:r>
              <a:rPr lang="cs-CZ" sz="1400" i="1" dirty="0" err="1" smtClean="0">
                <a:solidFill>
                  <a:schemeClr val="bg1"/>
                </a:solidFill>
              </a:rPr>
              <a:t>auf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Elba.jpg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&lt;http://upload.wikimedia.org/wikipedia/commons/f/f6/Napoleon_Bonaparte_auf_Elba.jpg&gt;.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PHILLIPS, J.. </a:t>
            </a:r>
            <a:r>
              <a:rPr lang="cs-CZ" sz="1400" i="1" dirty="0" smtClean="0">
                <a:solidFill>
                  <a:schemeClr val="bg1"/>
                </a:solidFill>
              </a:rPr>
              <a:t>Napoleon's exile to Elba3.jpg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&lt;http://upload.wikimedia.org/wikipedia/commons/5/53/Napoleon%27s_exile_to_Elba3.jpg&gt;.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STEUBEN, Charles Auguste </a:t>
            </a:r>
            <a:r>
              <a:rPr lang="cs-CZ" sz="1400" dirty="0" err="1" smtClean="0">
                <a:solidFill>
                  <a:schemeClr val="bg1"/>
                </a:solidFill>
              </a:rPr>
              <a:t>Guillaume</a:t>
            </a:r>
            <a:r>
              <a:rPr lang="cs-CZ" sz="1400" dirty="0" smtClean="0">
                <a:solidFill>
                  <a:schemeClr val="bg1"/>
                </a:solidFill>
              </a:rPr>
              <a:t>. </a:t>
            </a:r>
            <a:r>
              <a:rPr lang="cs-CZ" sz="1400" i="1" dirty="0" smtClean="0">
                <a:solidFill>
                  <a:schemeClr val="bg1"/>
                </a:solidFill>
              </a:rPr>
              <a:t>Napoleon </a:t>
            </a:r>
            <a:r>
              <a:rPr lang="cs-CZ" sz="1400" i="1" dirty="0" err="1" smtClean="0">
                <a:solidFill>
                  <a:schemeClr val="bg1"/>
                </a:solidFill>
              </a:rPr>
              <a:t>returned.jpg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&lt;http://upload.wikimedia.org/wikipedia/commons/a/a9/Napoleon_returned.jpg&gt;. 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ANDRIEU, </a:t>
            </a:r>
            <a:r>
              <a:rPr lang="cs-CZ" sz="1400" dirty="0" err="1" smtClean="0">
                <a:solidFill>
                  <a:schemeClr val="bg1"/>
                </a:solidFill>
              </a:rPr>
              <a:t>Clément</a:t>
            </a:r>
            <a:r>
              <a:rPr lang="cs-CZ" sz="1400" dirty="0" smtClean="0">
                <a:solidFill>
                  <a:schemeClr val="bg1"/>
                </a:solidFill>
              </a:rPr>
              <a:t>-Auguste. </a:t>
            </a:r>
            <a:r>
              <a:rPr lang="cs-CZ" sz="1400" i="1" dirty="0" err="1" smtClean="0">
                <a:solidFill>
                  <a:schemeClr val="bg1"/>
                </a:solidFill>
              </a:rPr>
              <a:t>Andrieux</a:t>
            </a:r>
            <a:r>
              <a:rPr lang="cs-CZ" sz="1400" i="1" dirty="0" smtClean="0">
                <a:solidFill>
                  <a:schemeClr val="bg1"/>
                </a:solidFill>
              </a:rPr>
              <a:t> - La </a:t>
            </a:r>
            <a:r>
              <a:rPr lang="cs-CZ" sz="1400" i="1" dirty="0" err="1" smtClean="0">
                <a:solidFill>
                  <a:schemeClr val="bg1"/>
                </a:solidFill>
              </a:rPr>
              <a:t>bataille</a:t>
            </a:r>
            <a:r>
              <a:rPr lang="cs-CZ" sz="1400" i="1" dirty="0" smtClean="0">
                <a:solidFill>
                  <a:schemeClr val="bg1"/>
                </a:solidFill>
              </a:rPr>
              <a:t> de Waterloo.</a:t>
            </a:r>
            <a:r>
              <a:rPr lang="cs-CZ" sz="1400" i="1" dirty="0" err="1" smtClean="0">
                <a:solidFill>
                  <a:schemeClr val="bg1"/>
                </a:solidFill>
              </a:rPr>
              <a:t>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&lt;http://upload.wikimedia.org/wikipedia/commons/b/bb/Andrieux_-_La_bataille_de_Waterloo.jpg&gt;.</a:t>
            </a: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GRANDMONT, </a:t>
            </a:r>
            <a:r>
              <a:rPr lang="cs-CZ" sz="1400" dirty="0" err="1" smtClean="0">
                <a:solidFill>
                  <a:schemeClr val="bg1"/>
                </a:solidFill>
              </a:rPr>
              <a:t>Jean</a:t>
            </a:r>
            <a:r>
              <a:rPr lang="cs-CZ" sz="1400" dirty="0" smtClean="0">
                <a:solidFill>
                  <a:schemeClr val="bg1"/>
                </a:solidFill>
              </a:rPr>
              <a:t>-</a:t>
            </a:r>
            <a:r>
              <a:rPr lang="cs-CZ" sz="1400" dirty="0" err="1" smtClean="0">
                <a:solidFill>
                  <a:schemeClr val="bg1"/>
                </a:solidFill>
              </a:rPr>
              <a:t>Pol</a:t>
            </a:r>
            <a:r>
              <a:rPr lang="cs-CZ" sz="1400" dirty="0" smtClean="0">
                <a:solidFill>
                  <a:schemeClr val="bg1"/>
                </a:solidFill>
              </a:rPr>
              <a:t>. </a:t>
            </a:r>
            <a:r>
              <a:rPr lang="cs-CZ" sz="1400" i="1" dirty="0" err="1" smtClean="0">
                <a:solidFill>
                  <a:schemeClr val="bg1"/>
                </a:solidFill>
              </a:rPr>
              <a:t>Braine</a:t>
            </a:r>
            <a:r>
              <a:rPr lang="cs-CZ" sz="1400" i="1" dirty="0" smtClean="0">
                <a:solidFill>
                  <a:schemeClr val="bg1"/>
                </a:solidFill>
              </a:rPr>
              <a:t>-L'</a:t>
            </a:r>
            <a:r>
              <a:rPr lang="cs-CZ" sz="1400" i="1" dirty="0" err="1" smtClean="0">
                <a:solidFill>
                  <a:schemeClr val="bg1"/>
                </a:solidFill>
              </a:rPr>
              <a:t>Alleud</a:t>
            </a:r>
            <a:r>
              <a:rPr lang="cs-CZ" sz="1400" i="1" dirty="0" smtClean="0">
                <a:solidFill>
                  <a:schemeClr val="bg1"/>
                </a:solidFill>
              </a:rPr>
              <a:t> - </a:t>
            </a:r>
            <a:r>
              <a:rPr lang="cs-CZ" sz="1400" i="1" dirty="0" err="1" smtClean="0">
                <a:solidFill>
                  <a:schemeClr val="bg1"/>
                </a:solidFill>
              </a:rPr>
              <a:t>Butte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du</a:t>
            </a:r>
            <a:r>
              <a:rPr lang="cs-CZ" sz="1400" i="1" dirty="0" smtClean="0">
                <a:solidFill>
                  <a:schemeClr val="bg1"/>
                </a:solidFill>
              </a:rPr>
              <a:t> Lion </a:t>
            </a:r>
            <a:r>
              <a:rPr lang="cs-CZ" sz="1400" i="1" dirty="0" err="1" smtClean="0">
                <a:solidFill>
                  <a:schemeClr val="bg1"/>
                </a:solidFill>
              </a:rPr>
              <a:t>dite</a:t>
            </a:r>
            <a:r>
              <a:rPr lang="cs-CZ" sz="1400" i="1" dirty="0" smtClean="0">
                <a:solidFill>
                  <a:schemeClr val="bg1"/>
                </a:solidFill>
              </a:rPr>
              <a:t> de Waterloo.</a:t>
            </a:r>
            <a:r>
              <a:rPr lang="cs-CZ" sz="1400" i="1" dirty="0" err="1" smtClean="0">
                <a:solidFill>
                  <a:schemeClr val="bg1"/>
                </a:solidFill>
              </a:rPr>
              <a:t>jpg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&lt;http://upload.wikimedia.org/wikipedia/commons/5/53/Braine-L%27Alleud_-_Butte_du_Lion_dite_de_Waterloo.jpg&gt;. </a:t>
            </a:r>
          </a:p>
          <a:p>
            <a:pPr marL="177800" indent="-177800"/>
            <a:r>
              <a:rPr lang="en-US" sz="1400" dirty="0" smtClean="0">
                <a:solidFill>
                  <a:schemeClr val="bg1"/>
                </a:solidFill>
              </a:rPr>
              <a:t>HAYDON, Benjamin Robert. </a:t>
            </a:r>
            <a:r>
              <a:rPr lang="en-US" sz="1400" i="1" dirty="0" smtClean="0">
                <a:solidFill>
                  <a:schemeClr val="bg1"/>
                </a:solidFill>
              </a:rPr>
              <a:t>Napoleon Bonaparte by Benjamin Robert Haydon.jpg</a:t>
            </a:r>
            <a:r>
              <a:rPr lang="en-US" sz="1400" dirty="0" smtClean="0">
                <a:solidFill>
                  <a:schemeClr val="bg1"/>
                </a:solidFill>
              </a:rPr>
              <a:t> [online]. [cit. 4.9.2012]. </a:t>
            </a:r>
            <a:r>
              <a:rPr lang="en-US" sz="1400" dirty="0" err="1" smtClean="0">
                <a:solidFill>
                  <a:schemeClr val="bg1"/>
                </a:solidFill>
              </a:rPr>
              <a:t>Dostupný</a:t>
            </a:r>
            <a:r>
              <a:rPr lang="en-US" sz="1400" dirty="0" smtClean="0">
                <a:solidFill>
                  <a:schemeClr val="bg1"/>
                </a:solidFill>
              </a:rPr>
              <a:t> </a:t>
            </a:r>
            <a:r>
              <a:rPr lang="en-US" sz="1400" dirty="0" err="1" smtClean="0">
                <a:solidFill>
                  <a:schemeClr val="bg1"/>
                </a:solidFill>
              </a:rPr>
              <a:t>na</a:t>
            </a:r>
            <a:r>
              <a:rPr lang="en-US" sz="1400" dirty="0" smtClean="0">
                <a:solidFill>
                  <a:schemeClr val="bg1"/>
                </a:solidFill>
              </a:rPr>
              <a:t> WWW: &lt;http://upload.wikimedia.org/wikipedia/commons/5/5f/Napoleon_Bonaparte_by_Benjamin_Robert_Haydon.jpg&gt;.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177800" indent="-177800"/>
            <a:r>
              <a:rPr lang="cs-CZ" sz="1400" dirty="0" smtClean="0">
                <a:solidFill>
                  <a:schemeClr val="bg1"/>
                </a:solidFill>
              </a:rPr>
              <a:t>CATRIN. </a:t>
            </a:r>
            <a:r>
              <a:rPr lang="cs-CZ" sz="1400" i="1" dirty="0" err="1" smtClean="0">
                <a:solidFill>
                  <a:schemeClr val="bg1"/>
                </a:solidFill>
              </a:rPr>
              <a:t>Atlantic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Ocean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location</a:t>
            </a:r>
            <a:r>
              <a:rPr lang="cs-CZ" sz="1400" i="1" dirty="0" smtClean="0">
                <a:solidFill>
                  <a:schemeClr val="bg1"/>
                </a:solidFill>
              </a:rPr>
              <a:t> map.</a:t>
            </a:r>
            <a:r>
              <a:rPr lang="cs-CZ" sz="1400" i="1" dirty="0" err="1" smtClean="0">
                <a:solidFill>
                  <a:schemeClr val="bg1"/>
                </a:solidFill>
              </a:rPr>
              <a:t>svg</a:t>
            </a:r>
            <a:r>
              <a:rPr lang="cs-CZ" sz="1400" dirty="0" smtClean="0">
                <a:solidFill>
                  <a:schemeClr val="bg1"/>
                </a:solidFill>
              </a:rPr>
              <a:t> [online]. [cit. 4.9.2012]. Dostupný na WWW: &lt;http://upload.wikimedia.org/wikipedia/commons/1/1b/Atlantic_Ocean_location_map.svg&gt;. </a:t>
            </a:r>
            <a:r>
              <a:rPr lang="en-US" sz="1400" dirty="0" smtClean="0">
                <a:solidFill>
                  <a:schemeClr val="bg1"/>
                </a:solidFill>
              </a:rPr>
              <a:t> 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177800" indent="-177800"/>
            <a:r>
              <a:rPr lang="nl-NL" sz="1400" dirty="0" smtClean="0">
                <a:solidFill>
                  <a:schemeClr val="bg1"/>
                </a:solidFill>
              </a:rPr>
              <a:t>STEUBEN, Charles De. </a:t>
            </a:r>
            <a:r>
              <a:rPr lang="nl-NL" sz="1400" i="1" dirty="0" smtClean="0">
                <a:solidFill>
                  <a:schemeClr val="bg1"/>
                </a:solidFill>
              </a:rPr>
              <a:t>Steuben - Mort de Napoleon.jpg</a:t>
            </a:r>
            <a:r>
              <a:rPr lang="nl-NL" sz="1400" dirty="0" smtClean="0">
                <a:solidFill>
                  <a:schemeClr val="bg1"/>
                </a:solidFill>
              </a:rPr>
              <a:t> [online]. [cit. 4.9.2012]. Dostupný na WWW: &lt;http://upload.wikimedia.org/wikipedia/commons/e/ef/Steuben_-_Mort_de_Napoleon.jpg&gt;. 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1126</Words>
  <Application>Microsoft Office PowerPoint</Application>
  <PresentationFormat>Předvádění na obrazovce (4:3)</PresentationFormat>
  <Paragraphs>107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Napoleon Bonaparte</dc:title>
  <dc:creator>ZŠ a MŠ Janov nad Nisou - Zá</dc:creator>
  <cp:lastModifiedBy>Zdenek</cp:lastModifiedBy>
  <cp:revision>31</cp:revision>
  <dcterms:created xsi:type="dcterms:W3CDTF">2011-12-19T05:51:31Z</dcterms:created>
  <dcterms:modified xsi:type="dcterms:W3CDTF">2013-05-13T16:41:51Z</dcterms:modified>
</cp:coreProperties>
</file>