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6" r:id="rId3"/>
    <p:sldId id="267" r:id="rId4"/>
    <p:sldId id="263" r:id="rId5"/>
    <p:sldId id="265" r:id="rId6"/>
    <p:sldId id="266" r:id="rId7"/>
    <p:sldId id="260" r:id="rId8"/>
    <p:sldId id="257" r:id="rId9"/>
    <p:sldId id="261" r:id="rId10"/>
    <p:sldId id="25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4CC5E3-8FFF-44EB-BDC2-F258E0DDAE99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E6A72F-6E8C-463C-B490-F808BDAA5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E6A72F-6E8C-463C-B490-F808BDAA58F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E0F03-807A-40FD-8119-EE1A81493A33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8FEB4-7EF8-48AC-9D2D-841C889A39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3956" t="20297" r="10624" b="11782"/>
          <a:stretch>
            <a:fillRect/>
          </a:stretch>
        </p:blipFill>
        <p:spPr bwMode="auto">
          <a:xfrm>
            <a:off x="1691680" y="260648"/>
            <a:ext cx="5760640" cy="6210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Pocitac\Local Settings\Temporary Internet Files\Content.IE5\Q9IB6TQ1\MP900401575[1].jpg"/>
          <p:cNvPicPr>
            <a:picLocks noChangeAspect="1" noChangeArrowheads="1"/>
          </p:cNvPicPr>
          <p:nvPr/>
        </p:nvPicPr>
        <p:blipFill>
          <a:blip r:embed="rId2" cstate="print"/>
          <a:srcRect r="11147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71800" y="3284984"/>
            <a:ext cx="6023059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Socha Svobody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3382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bychom našli Sochu svobody?</a:t>
            </a:r>
            <a:endParaRPr lang="cs-CZ" dirty="0"/>
          </a:p>
        </p:txBody>
      </p:sp>
      <p:pic>
        <p:nvPicPr>
          <p:cNvPr id="2055" name="Picture 7" descr="C:\Documents and Settings\Pocitac\Local Settings\Temporary Internet Files\Content.IE5\DBIPVN1X\MP9003997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3902075" cy="2600325"/>
          </a:xfrm>
          <a:prstGeom prst="rect">
            <a:avLst/>
          </a:prstGeom>
          <a:noFill/>
        </p:spPr>
      </p:pic>
      <p:pic>
        <p:nvPicPr>
          <p:cNvPr id="2056" name="Picture 8" descr="C:\Documents and Settings\Pocitac\Local Settings\Temporary Internet Files\Content.IE5\4T06I2PK\MP9004014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128837"/>
            <a:ext cx="3902075" cy="2600325"/>
          </a:xfrm>
          <a:prstGeom prst="rect">
            <a:avLst/>
          </a:prstGeom>
          <a:noFill/>
        </p:spPr>
      </p:pic>
      <p:pic>
        <p:nvPicPr>
          <p:cNvPr id="2058" name="Picture 10" descr="C:\Documents and Settings\Pocitac\Local Settings\Temporary Internet Files\Content.IE5\4T06I2PK\MP9004424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996952"/>
            <a:ext cx="5256584" cy="3573226"/>
          </a:xfrm>
          <a:prstGeom prst="rect">
            <a:avLst/>
          </a:prstGeom>
          <a:noFill/>
        </p:spPr>
      </p:pic>
      <p:pic>
        <p:nvPicPr>
          <p:cNvPr id="2061" name="Picture 13" descr="File:USA location map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620688"/>
            <a:ext cx="3528392" cy="1839174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8316416" y="119675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1412776"/>
            <a:ext cx="106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New York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Estatua de la libertad.JPG"/>
          <p:cNvPicPr>
            <a:picLocks noChangeAspect="1" noChangeArrowheads="1"/>
          </p:cNvPicPr>
          <p:nvPr/>
        </p:nvPicPr>
        <p:blipFill>
          <a:blip r:embed="rId2" cstate="print"/>
          <a:srcRect l="5586" t="23540" r="4641"/>
          <a:stretch>
            <a:fillRect/>
          </a:stretch>
        </p:blipFill>
        <p:spPr bwMode="auto">
          <a:xfrm>
            <a:off x="513746" y="836712"/>
            <a:ext cx="8116507" cy="5184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2983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dárek francouzské vlády USA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40921" y="1772816"/>
            <a:ext cx="2262158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8000" dirty="0" smtClean="0"/>
              <a:t>1776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9000"/>
            <a:ext cx="6301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připomínka francouzské pomoci Američanům v boji za nezávislost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37112"/>
            <a:ext cx="4814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úcta Francouzů k demokratickému systému v USA</a:t>
            </a:r>
            <a:endParaRPr lang="cs-CZ" dirty="0"/>
          </a:p>
        </p:txBody>
      </p:sp>
      <p:pic>
        <p:nvPicPr>
          <p:cNvPr id="24578" name="Picture 2" descr="File:LiberteExpositionUniverselleParis1878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5FBF9"/>
              </a:clrFrom>
              <a:clrTo>
                <a:srgbClr val="F5FBF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12360" y="576262"/>
            <a:ext cx="1104900" cy="57054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40921" y="1772816"/>
            <a:ext cx="2262158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8000" dirty="0" smtClean="0"/>
              <a:t>1886</a:t>
            </a:r>
            <a:endParaRPr lang="cs-CZ" sz="8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40921" y="1772816"/>
            <a:ext cx="2262158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8000" dirty="0" smtClean="0"/>
              <a:t>1886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 animBg="1"/>
      <p:bldP spid="8" grpId="1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File:Statue-of-liberty tys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76262"/>
            <a:ext cx="2514600" cy="57054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5" name="Přímá spojovací čára 4"/>
          <p:cNvCxnSpPr/>
          <p:nvPr/>
        </p:nvCxnSpPr>
        <p:spPr>
          <a:xfrm>
            <a:off x="2483768" y="4221088"/>
            <a:ext cx="280831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547664" y="692696"/>
            <a:ext cx="3744416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148064" y="692696"/>
            <a:ext cx="0" cy="316835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148064" y="3140968"/>
            <a:ext cx="0" cy="100811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36096" y="2276872"/>
            <a:ext cx="1969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 sochy – 46 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244334"/>
            <a:ext cx="1224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váha: 205 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3645024"/>
            <a:ext cx="1476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obvod: 106 m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5148064" y="5589240"/>
            <a:ext cx="0" cy="100811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5148064" y="4293096"/>
            <a:ext cx="0" cy="144016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436096" y="5085184"/>
            <a:ext cx="2386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 podstavce – 47 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Frederic Auguste Barthold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052736"/>
            <a:ext cx="2880320" cy="40097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148" name="Picture 4" descr="File:Gustave Eiffel 1888 Nad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196752"/>
            <a:ext cx="2952328" cy="38341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1043608" y="5301208"/>
            <a:ext cx="2683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Frédéric</a:t>
            </a:r>
            <a:r>
              <a:rPr lang="cs-CZ" dirty="0" smtClean="0"/>
              <a:t> Auguste </a:t>
            </a:r>
            <a:r>
              <a:rPr lang="cs-CZ" dirty="0" err="1" smtClean="0"/>
              <a:t>Bartholdi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5338" y="5418732"/>
            <a:ext cx="1457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Gustave </a:t>
            </a:r>
            <a:r>
              <a:rPr lang="cs-CZ" dirty="0" err="1" smtClean="0"/>
              <a:t>Eiffel</a:t>
            </a:r>
            <a:endParaRPr lang="cs-CZ" dirty="0"/>
          </a:p>
        </p:txBody>
      </p:sp>
      <p:pic>
        <p:nvPicPr>
          <p:cNvPr id="9217" name="Picture 1" descr="C:\Documents and Settings\Pocitac\Local Settings\Temporary Internet Files\Content.IE5\EWH1S34F\MC9003615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4293096"/>
            <a:ext cx="1296144" cy="2099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socha svobody - konstrukce ruky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338350">
            <a:off x="3513246" y="1225331"/>
            <a:ext cx="5156810" cy="36200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2" name="Picture 2" descr="File:RahmenStatue188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366927">
            <a:off x="447255" y="1068070"/>
            <a:ext cx="2705502" cy="37444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6" name="Picture 6" descr="File:Statue of Liberty interi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272068">
            <a:off x="1530511" y="1950303"/>
            <a:ext cx="5450664" cy="44360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55576" y="404664"/>
            <a:ext cx="1908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Unikátní koncepce</a:t>
            </a:r>
            <a:endParaRPr lang="cs-CZ" dirty="0"/>
          </a:p>
        </p:txBody>
      </p:sp>
      <p:pic>
        <p:nvPicPr>
          <p:cNvPr id="6" name="Picture 2" descr="File:Soltorc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662837">
            <a:off x="6503609" y="3456551"/>
            <a:ext cx="2088232" cy="30766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332656"/>
            <a:ext cx="1136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Symbolika</a:t>
            </a:r>
            <a:endParaRPr lang="cs-CZ" dirty="0"/>
          </a:p>
        </p:txBody>
      </p:sp>
      <p:pic>
        <p:nvPicPr>
          <p:cNvPr id="4098" name="Picture 2" descr="File:Statueliberty.JPG"/>
          <p:cNvPicPr>
            <a:picLocks noChangeAspect="1" noChangeArrowheads="1"/>
          </p:cNvPicPr>
          <p:nvPr/>
        </p:nvPicPr>
        <p:blipFill>
          <a:blip r:embed="rId2" cstate="print"/>
          <a:srcRect r="31919"/>
          <a:stretch>
            <a:fillRect/>
          </a:stretch>
        </p:blipFill>
        <p:spPr bwMode="auto">
          <a:xfrm>
            <a:off x="285750" y="836712"/>
            <a:ext cx="2918098" cy="571500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1475656" y="1196752"/>
            <a:ext cx="3816424" cy="0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051720" y="2204864"/>
            <a:ext cx="3240360" cy="0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267744" y="3573016"/>
            <a:ext cx="3024336" cy="0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1835696" y="5301208"/>
            <a:ext cx="3456384" cy="0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374122" y="908720"/>
            <a:ext cx="3769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pochodeň, šířící svobodu a demokracii</a:t>
            </a:r>
          </a:p>
          <a:p>
            <a:r>
              <a:rPr lang="cs-CZ" dirty="0" smtClean="0"/>
              <a:t>do celého světa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5085184"/>
            <a:ext cx="215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rozťatá pouta tyranie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342900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14.7. 1776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3429000"/>
            <a:ext cx="23039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vyhlášení nezávislosti</a:t>
            </a:r>
          </a:p>
          <a:p>
            <a:r>
              <a:rPr lang="cs-CZ" dirty="0" smtClean="0"/>
              <a:t>   USA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1988840"/>
            <a:ext cx="3178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svoboda, která vyzařuje přes </a:t>
            </a:r>
          </a:p>
          <a:p>
            <a:r>
              <a:rPr lang="cs-CZ" dirty="0" smtClean="0"/>
              <a:t>sedm moří do sedmi kontinentů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Paris-ile-des-cygnes-statue-de-la-liberte-tour-eiffel-se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1712" y="908720"/>
            <a:ext cx="4600575" cy="57054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395536" y="404664"/>
            <a:ext cx="559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jako připomínka stojí malá kopie Sochy svobody také v 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6237312"/>
            <a:ext cx="897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Paříži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Metodika materiálu:</a:t>
            </a:r>
          </a:p>
          <a:p>
            <a:r>
              <a:rPr lang="cs-CZ" sz="1300" dirty="0" smtClean="0"/>
              <a:t>- prezentace, seznamující žáky s historií patrně nejslavnější sochy na světě</a:t>
            </a:r>
          </a:p>
          <a:p>
            <a:r>
              <a:rPr lang="cs-CZ" sz="1300" dirty="0" smtClean="0"/>
              <a:t>- na tuto prezentaci může navazovat samostatná práce žáků s vybraným zdrojem informací – hledání zajímavostí </a:t>
            </a:r>
          </a:p>
          <a:p>
            <a:r>
              <a:rPr lang="cs-CZ" sz="1300" dirty="0" smtClean="0"/>
              <a:t>  a dalších faktů apod.</a:t>
            </a:r>
          </a:p>
          <a:p>
            <a:endParaRPr lang="cs-CZ" sz="1300" b="1" dirty="0" smtClean="0"/>
          </a:p>
          <a:p>
            <a:r>
              <a:rPr lang="cs-CZ" sz="1300" b="1" dirty="0" smtClean="0"/>
              <a:t>Zdroje:</a:t>
            </a:r>
          </a:p>
          <a:p>
            <a:pPr marL="177800" indent="-177800"/>
            <a:r>
              <a:rPr lang="cs-CZ" sz="1300" dirty="0" smtClean="0"/>
              <a:t>NORDNORDWEST. </a:t>
            </a:r>
            <a:r>
              <a:rPr lang="cs-CZ" sz="1300" i="1" dirty="0" smtClean="0"/>
              <a:t>USA </a:t>
            </a:r>
            <a:r>
              <a:rPr lang="cs-CZ" sz="1300" i="1" dirty="0" err="1" smtClean="0"/>
              <a:t>location</a:t>
            </a:r>
            <a:r>
              <a:rPr lang="cs-CZ" sz="1300" i="1" dirty="0" smtClean="0"/>
              <a:t> map.</a:t>
            </a:r>
            <a:r>
              <a:rPr lang="cs-CZ" sz="1300" i="1" dirty="0" err="1" smtClean="0"/>
              <a:t>svg</a:t>
            </a:r>
            <a:r>
              <a:rPr lang="cs-CZ" sz="1300" dirty="0" smtClean="0"/>
              <a:t> [online]. [cit. 4.10.2012]. Dostupný na WWW: &lt;http://upload.wikimedia.org/wikipedia/commons/3/33/USA_location_map.svg&gt;.</a:t>
            </a:r>
          </a:p>
          <a:p>
            <a:pPr marL="177800" indent="-177800"/>
            <a:r>
              <a:rPr lang="cs-CZ" sz="1300" dirty="0" smtClean="0"/>
              <a:t>G36. </a:t>
            </a:r>
            <a:r>
              <a:rPr lang="cs-CZ" sz="1300" i="1" dirty="0" err="1" smtClean="0"/>
              <a:t>Estatua</a:t>
            </a:r>
            <a:r>
              <a:rPr lang="cs-CZ" sz="1300" i="1" dirty="0" smtClean="0"/>
              <a:t> de la </a:t>
            </a:r>
            <a:r>
              <a:rPr lang="cs-CZ" sz="1300" i="1" dirty="0" err="1" smtClean="0"/>
              <a:t>libertad.JPG</a:t>
            </a:r>
            <a:r>
              <a:rPr lang="cs-CZ" sz="1300" dirty="0" smtClean="0"/>
              <a:t> [online]. [cit. 4.10.2012]. Dostupný na WWW: &lt;</a:t>
            </a:r>
            <a:r>
              <a:rPr lang="cs-CZ" sz="1300" dirty="0" err="1" smtClean="0"/>
              <a:t>pload.wikimedia.org</a:t>
            </a:r>
            <a:r>
              <a:rPr lang="cs-CZ" sz="1300" dirty="0" smtClean="0"/>
              <a:t>/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/</a:t>
            </a:r>
            <a:r>
              <a:rPr lang="cs-CZ" sz="1300" dirty="0" err="1" smtClean="0"/>
              <a:t>commons</a:t>
            </a:r>
            <a:r>
              <a:rPr lang="cs-CZ" sz="1300" dirty="0" smtClean="0"/>
              <a:t>/2/26/</a:t>
            </a:r>
            <a:r>
              <a:rPr lang="cs-CZ" sz="1300" dirty="0" err="1" smtClean="0"/>
              <a:t>Estatua</a:t>
            </a:r>
            <a:r>
              <a:rPr lang="cs-CZ" sz="1300" dirty="0" smtClean="0"/>
              <a:t>_de_la_</a:t>
            </a:r>
            <a:r>
              <a:rPr lang="cs-CZ" sz="1300" dirty="0" err="1" smtClean="0"/>
              <a:t>libertad.JPG</a:t>
            </a:r>
            <a:r>
              <a:rPr lang="cs-CZ" sz="1300" dirty="0" smtClean="0"/>
              <a:t>&gt;.</a:t>
            </a:r>
          </a:p>
          <a:p>
            <a:pPr marL="177800" indent="-177800"/>
            <a:r>
              <a:rPr lang="cs-CZ" sz="1300" dirty="0" smtClean="0"/>
              <a:t>NEZNÁMÝ. </a:t>
            </a:r>
            <a:r>
              <a:rPr lang="cs-CZ" sz="1300" i="1" dirty="0" smtClean="0"/>
              <a:t>LiberteExpositionUniverselleParis1878.jpg</a:t>
            </a:r>
            <a:r>
              <a:rPr lang="cs-CZ" sz="1300" dirty="0" smtClean="0"/>
              <a:t> [online]. [cit. 4.10.2012]. Dostupný na WWW: &lt;http://upload.wikimedia.org/wikipedia/commons/b/bb/LiberteExpositionUniverselleParis1878.jpg&gt;. </a:t>
            </a:r>
          </a:p>
          <a:p>
            <a:pPr marL="177800" indent="-177800"/>
            <a:r>
              <a:rPr lang="en-US" sz="1300" dirty="0" smtClean="0"/>
              <a:t>JENSEN, Derek. </a:t>
            </a:r>
            <a:r>
              <a:rPr lang="en-US" sz="1300" i="1" dirty="0" smtClean="0"/>
              <a:t>Statue-of-liberty tysto.jpg</a:t>
            </a:r>
            <a:r>
              <a:rPr lang="en-US" sz="1300" dirty="0" smtClean="0"/>
              <a:t> [online]. [cit. 4.10.2012]. </a:t>
            </a:r>
            <a:r>
              <a:rPr lang="en-US" sz="1300" dirty="0" err="1" smtClean="0"/>
              <a:t>Dostupný</a:t>
            </a:r>
            <a:r>
              <a:rPr lang="en-US" sz="1300" dirty="0" smtClean="0"/>
              <a:t> </a:t>
            </a:r>
            <a:r>
              <a:rPr lang="en-US" sz="1300" dirty="0" err="1" smtClean="0"/>
              <a:t>na</a:t>
            </a:r>
            <a:r>
              <a:rPr lang="en-US" sz="1300" dirty="0" smtClean="0"/>
              <a:t> WWW: &lt;http://upload.wikimedia.org/wikipedia/commons/2/2c/Statue-of-liberty_tysto.jpg&gt;. </a:t>
            </a:r>
            <a:endParaRPr lang="cs-CZ" sz="1300" dirty="0" smtClean="0"/>
          </a:p>
          <a:p>
            <a:pPr marL="177800" indent="-177800"/>
            <a:r>
              <a:rPr lang="cs-CZ" sz="1300" dirty="0" smtClean="0"/>
              <a:t>SARONY, Napoleon. </a:t>
            </a:r>
            <a:r>
              <a:rPr lang="cs-CZ" sz="1300" i="1" dirty="0" err="1" smtClean="0"/>
              <a:t>Frederic</a:t>
            </a:r>
            <a:r>
              <a:rPr lang="cs-CZ" sz="1300" i="1" dirty="0" smtClean="0"/>
              <a:t> Auguste </a:t>
            </a:r>
            <a:r>
              <a:rPr lang="cs-CZ" sz="1300" i="1" dirty="0" err="1" smtClean="0"/>
              <a:t>Bartholdi.jpg</a:t>
            </a:r>
            <a:r>
              <a:rPr lang="cs-CZ" sz="1300" dirty="0" smtClean="0"/>
              <a:t> [online]. [cit. 4.10.2012]. Dostupný na WWW: &lt;http://upload.wikimedia.org/wikipedia/commons/c/c8/Frederic_Auguste_Bartholdi.jpg&gt;.</a:t>
            </a:r>
          </a:p>
          <a:p>
            <a:pPr marL="177800" indent="-177800"/>
            <a:r>
              <a:rPr lang="cs-CZ" sz="1300" dirty="0" smtClean="0"/>
              <a:t>NADAR. </a:t>
            </a:r>
            <a:r>
              <a:rPr lang="cs-CZ" sz="1300" i="1" dirty="0" smtClean="0"/>
              <a:t>Gustave </a:t>
            </a:r>
            <a:r>
              <a:rPr lang="cs-CZ" sz="1300" i="1" dirty="0" err="1" smtClean="0"/>
              <a:t>Eiffel</a:t>
            </a:r>
            <a:r>
              <a:rPr lang="cs-CZ" sz="1300" i="1" dirty="0" smtClean="0"/>
              <a:t> 1888 </a:t>
            </a:r>
            <a:r>
              <a:rPr lang="cs-CZ" sz="1300" i="1" dirty="0" err="1" smtClean="0"/>
              <a:t>Nadar.jpg</a:t>
            </a:r>
            <a:r>
              <a:rPr lang="cs-CZ" sz="1300" dirty="0" smtClean="0"/>
              <a:t> [online]. [cit. 4.10.2012]. Dostupný na WWW: &lt;http://upload.wikimedia.org/wikipedia/commons/3/38/Gustave_Eiffel_1888_Nadar.jpg&gt;.</a:t>
            </a:r>
          </a:p>
          <a:p>
            <a:pPr marL="177800" indent="-177800"/>
            <a:r>
              <a:rPr lang="cs-CZ" sz="1300" dirty="0" smtClean="0"/>
              <a:t>NEZNÁMÝ. </a:t>
            </a:r>
            <a:r>
              <a:rPr lang="cs-CZ" sz="1300" i="1" dirty="0" smtClean="0"/>
              <a:t>RahmenStatue1885.jpg</a:t>
            </a:r>
            <a:r>
              <a:rPr lang="cs-CZ" sz="1300" dirty="0" smtClean="0"/>
              <a:t> [online]. [cit. 4.10.2012]. Dostupný na WWW: &lt;http://upload.wikimedia.org/wikipedia/commons/d/d7/RahmenStatue1885.jpg&gt;.</a:t>
            </a:r>
          </a:p>
          <a:p>
            <a:pPr marL="177800" indent="-177800"/>
            <a:r>
              <a:rPr lang="en-US" sz="1300" dirty="0" smtClean="0"/>
              <a:t>NEZNÁMÝ. </a:t>
            </a:r>
            <a:r>
              <a:rPr lang="en-US" sz="1300" i="1" dirty="0" smtClean="0"/>
              <a:t>Construction of the Statue1.jpg</a:t>
            </a:r>
            <a:r>
              <a:rPr lang="en-US" sz="1300" dirty="0" smtClean="0"/>
              <a:t> [online]. [cit. 4.10.2012]. </a:t>
            </a:r>
            <a:r>
              <a:rPr lang="en-US" sz="1300" dirty="0" err="1" smtClean="0"/>
              <a:t>Dostupný</a:t>
            </a:r>
            <a:r>
              <a:rPr lang="en-US" sz="1300" dirty="0" smtClean="0"/>
              <a:t> </a:t>
            </a:r>
            <a:r>
              <a:rPr lang="en-US" sz="1300" dirty="0" err="1" smtClean="0"/>
              <a:t>na</a:t>
            </a:r>
            <a:r>
              <a:rPr lang="en-US" sz="1300" dirty="0" smtClean="0"/>
              <a:t> WWW: &lt;http://upload.wikimedia.org/wikipedia/commons/0/03/Construction_of_the_Statue1.jpg&gt;.</a:t>
            </a:r>
            <a:endParaRPr lang="cs-CZ" sz="1300" dirty="0" smtClean="0"/>
          </a:p>
          <a:p>
            <a:pPr marL="177800" indent="-177800"/>
            <a:r>
              <a:rPr lang="cs-CZ" sz="1300" dirty="0" smtClean="0"/>
              <a:t>SCHWEN, Daniel. </a:t>
            </a:r>
            <a:r>
              <a:rPr lang="cs-CZ" sz="1300" i="1" dirty="0" smtClean="0"/>
              <a:t>Statue of Liberty </a:t>
            </a:r>
            <a:r>
              <a:rPr lang="cs-CZ" sz="1300" i="1" dirty="0" err="1" smtClean="0"/>
              <a:t>interior.jpg</a:t>
            </a:r>
            <a:r>
              <a:rPr lang="cs-CZ" sz="1300" dirty="0" smtClean="0"/>
              <a:t> [online]. [cit. 4.10.2012]. Dostupný na WWW: &lt;http://upload.wikimedia.org/wikipedia/commons/a/ac/Statue_of_Liberty_interior.jpg&gt;. </a:t>
            </a:r>
          </a:p>
          <a:p>
            <a:pPr marL="177800" indent="-177800"/>
            <a:r>
              <a:rPr lang="cs-CZ" sz="1300" dirty="0" smtClean="0"/>
              <a:t>NATIONAL PARK SERVICE. </a:t>
            </a:r>
            <a:r>
              <a:rPr lang="cs-CZ" sz="1300" i="1" dirty="0" err="1" smtClean="0"/>
              <a:t>Soltorch.jpg</a:t>
            </a:r>
            <a:r>
              <a:rPr lang="cs-CZ" sz="1300" dirty="0" smtClean="0"/>
              <a:t> [online]. [cit. 4.10.2012]. Dostupný na WWW: &lt;http://upload.wikimedia.org/wikipedia/commons/9/9f/Soltorch.jpg&gt;.</a:t>
            </a:r>
          </a:p>
          <a:p>
            <a:pPr marL="177800" indent="-177800"/>
            <a:r>
              <a:rPr lang="cs-CZ" sz="1300" dirty="0" smtClean="0"/>
              <a:t>HEDINGTON, </a:t>
            </a:r>
            <a:r>
              <a:rPr lang="cs-CZ" sz="1300" dirty="0" err="1" smtClean="0"/>
              <a:t>Will</a:t>
            </a:r>
            <a:r>
              <a:rPr lang="cs-CZ" sz="1300" dirty="0" smtClean="0"/>
              <a:t>. </a:t>
            </a:r>
            <a:r>
              <a:rPr lang="cs-CZ" sz="1300" i="1" dirty="0" err="1" smtClean="0"/>
              <a:t>Statueliberty.JPG</a:t>
            </a:r>
            <a:r>
              <a:rPr lang="cs-CZ" sz="1300" i="1" dirty="0" smtClean="0"/>
              <a:t> </a:t>
            </a:r>
            <a:r>
              <a:rPr lang="cs-CZ" sz="1300" dirty="0" smtClean="0"/>
              <a:t>[online]. [cit. 4.10.2012]. Dostupný na WWW: &lt;http://upload.wikimedia.org/wikipedia/commons/4/4e/Statueliberty.JPG&gt;.</a:t>
            </a:r>
          </a:p>
          <a:p>
            <a:pPr marL="177800" indent="-177800"/>
            <a:r>
              <a:rPr lang="cs-CZ" sz="1300" dirty="0" smtClean="0"/>
              <a:t>GREUDIN. </a:t>
            </a:r>
            <a:r>
              <a:rPr lang="cs-CZ" sz="1300" i="1" dirty="0" smtClean="0"/>
              <a:t>Paris-</a:t>
            </a:r>
            <a:r>
              <a:rPr lang="cs-CZ" sz="1300" i="1" dirty="0" err="1" smtClean="0"/>
              <a:t>ile</a:t>
            </a:r>
            <a:r>
              <a:rPr lang="cs-CZ" sz="1300" i="1" dirty="0" smtClean="0"/>
              <a:t>-des-</a:t>
            </a:r>
            <a:r>
              <a:rPr lang="cs-CZ" sz="1300" i="1" dirty="0" err="1" smtClean="0"/>
              <a:t>cygnes</a:t>
            </a:r>
            <a:r>
              <a:rPr lang="cs-CZ" sz="1300" i="1" dirty="0" smtClean="0"/>
              <a:t>-statue-de-la-</a:t>
            </a:r>
            <a:r>
              <a:rPr lang="cs-CZ" sz="1300" i="1" dirty="0" err="1" smtClean="0"/>
              <a:t>liberte</a:t>
            </a:r>
            <a:r>
              <a:rPr lang="cs-CZ" sz="1300" i="1" dirty="0" smtClean="0"/>
              <a:t>-</a:t>
            </a:r>
            <a:r>
              <a:rPr lang="cs-CZ" sz="1300" i="1" dirty="0" err="1" smtClean="0"/>
              <a:t>tour</a:t>
            </a:r>
            <a:r>
              <a:rPr lang="cs-CZ" sz="1300" i="1" dirty="0" smtClean="0"/>
              <a:t>-</a:t>
            </a:r>
            <a:r>
              <a:rPr lang="cs-CZ" sz="1300" i="1" dirty="0" err="1" smtClean="0"/>
              <a:t>eiffel</a:t>
            </a:r>
            <a:r>
              <a:rPr lang="cs-CZ" sz="1300" i="1" dirty="0" smtClean="0"/>
              <a:t>-</a:t>
            </a:r>
            <a:r>
              <a:rPr lang="cs-CZ" sz="1300" i="1" dirty="0" err="1" smtClean="0"/>
              <a:t>seine.jpg</a:t>
            </a:r>
            <a:r>
              <a:rPr lang="cs-CZ" sz="1300" dirty="0" smtClean="0"/>
              <a:t> [online]. [cit. 4.10.2012]. Dostupný na WWW: &lt;http://upload.wikimedia.org/wikipedia/commons/1/16/Paris-ile-des-cygnes-statue-de-la-liberte-tour-eiffel-seine.jpg&gt;.</a:t>
            </a:r>
          </a:p>
          <a:p>
            <a:pPr marL="177800" indent="-177800"/>
            <a:endParaRPr lang="cs-CZ" sz="1300" dirty="0" smtClean="0"/>
          </a:p>
          <a:p>
            <a:pPr marL="177800" indent="-177800"/>
            <a:r>
              <a:rPr lang="cs-CZ" sz="1300" dirty="0" smtClean="0"/>
              <a:t>Ostatní obrázky jsou součástí knihoven Microsoft Office 2007</a:t>
            </a:r>
          </a:p>
          <a:p>
            <a:r>
              <a:rPr lang="cs-CZ" sz="1300" dirty="0" smtClean="0"/>
              <a:t> </a:t>
            </a:r>
            <a:endParaRPr lang="cs-CZ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416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18</cp:revision>
  <dcterms:created xsi:type="dcterms:W3CDTF">2011-03-28T05:20:34Z</dcterms:created>
  <dcterms:modified xsi:type="dcterms:W3CDTF">2013-05-13T16:47:32Z</dcterms:modified>
</cp:coreProperties>
</file>