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emf" ContentType="image/x-emf"/>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sldIdLst>
    <p:sldId id="258" r:id="rId2"/>
    <p:sldId id="259" r:id="rId3"/>
    <p:sldId id="256" r:id="rId4"/>
    <p:sldId id="261" r:id="rId5"/>
    <p:sldId id="262" r:id="rId6"/>
    <p:sldId id="263" r:id="rId7"/>
    <p:sldId id="264" r:id="rId8"/>
    <p:sldId id="265" r:id="rId9"/>
    <p:sldId id="266" r:id="rId10"/>
    <p:sldId id="268" r:id="rId11"/>
    <p:sldId id="267" r:id="rId12"/>
    <p:sldId id="269" r:id="rId13"/>
    <p:sldId id="275" r:id="rId14"/>
    <p:sldId id="276" r:id="rId15"/>
    <p:sldId id="271" r:id="rId16"/>
    <p:sldId id="273" r:id="rId17"/>
    <p:sldId id="272" r:id="rId18"/>
    <p:sldId id="278" r:id="rId19"/>
    <p:sldId id="274" r:id="rId20"/>
    <p:sldId id="270" r:id="rId21"/>
    <p:sldId id="280" r:id="rId22"/>
    <p:sldId id="279" r:id="rId23"/>
    <p:sldId id="281" r:id="rId24"/>
    <p:sldId id="260" r:id="rId25"/>
    <p:sldId id="277" r:id="rId26"/>
  </p:sldIdLst>
  <p:sldSz cx="9144000" cy="6858000" type="screen4x3"/>
  <p:notesSz cx="7099300" cy="10234613"/>
  <p:defaultTextStyle>
    <a:defPPr>
      <a:defRPr lang="cs-CZ"/>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ED3B0"/>
    <a:srgbClr val="F9CD51"/>
    <a:srgbClr val="FCCD70"/>
    <a:srgbClr val="F7D719"/>
    <a:srgbClr val="FBE093"/>
    <a:srgbClr val="D3FDD4"/>
    <a:srgbClr val="F9EEAD"/>
    <a:srgbClr val="FDB1CC"/>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69" d="100"/>
          <a:sy n="69" d="100"/>
        </p:scale>
        <p:origin x="-552" y="-10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4" name="Obdélník se zakulaceným příčným rohem 6"/>
          <p:cNvSpPr/>
          <p:nvPr/>
        </p:nvSpPr>
        <p:spPr>
          <a:xfrm>
            <a:off x="164592" y="146304"/>
            <a:ext cx="8814816" cy="2505456"/>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fontAlgn="auto">
              <a:spcBef>
                <a:spcPts val="0"/>
              </a:spcBef>
              <a:spcAft>
                <a:spcPts val="0"/>
              </a:spcAft>
              <a:defRPr/>
            </a:pPr>
            <a:endParaRPr lang="en-US"/>
          </a:p>
        </p:txBody>
      </p:sp>
      <p:sp>
        <p:nvSpPr>
          <p:cNvPr id="8" name="Nadpis 7"/>
          <p:cNvSpPr>
            <a:spLocks noGrp="1"/>
          </p:cNvSpPr>
          <p:nvPr>
            <p:ph type="ctrTitle"/>
          </p:nvPr>
        </p:nvSpPr>
        <p:spPr>
          <a:xfrm>
            <a:off x="464234" y="381001"/>
            <a:ext cx="8229600" cy="2209800"/>
          </a:xfrm>
        </p:spPr>
        <p:txBody>
          <a:bodyPr lIns="45720" rIns="228600"/>
          <a:lstStyle>
            <a:lvl1pPr marL="0" algn="r">
              <a:defRPr sz="4800"/>
            </a:lvl1pPr>
            <a:extLst/>
          </a:lstStyle>
          <a:p>
            <a:r>
              <a:rPr lang="cs-CZ" smtClean="0"/>
              <a:t>Klepnutím lze upravit styl předlohy nadpisů.</a:t>
            </a:r>
            <a:endParaRPr lang="en-US"/>
          </a:p>
        </p:txBody>
      </p:sp>
      <p:sp>
        <p:nvSpPr>
          <p:cNvPr id="9" name="Podnadpis 8"/>
          <p:cNvSpPr>
            <a:spLocks noGrp="1"/>
          </p:cNvSpPr>
          <p:nvPr>
            <p:ph type="subTitle" idx="1"/>
          </p:nvPr>
        </p:nvSpPr>
        <p:spPr>
          <a:xfrm>
            <a:off x="2133600" y="2819400"/>
            <a:ext cx="6560234" cy="1752600"/>
          </a:xfrm>
        </p:spPr>
        <p:txBody>
          <a:bodyPr lIns="45720" rIns="246888"/>
          <a:lstStyle>
            <a:lvl1pPr marL="0" indent="0" algn="r">
              <a:spcBef>
                <a:spcPts val="0"/>
              </a:spcBef>
              <a:buNone/>
              <a:defRPr>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cs-CZ" smtClean="0"/>
              <a:t>Klepnutím lze upravit styl předlohy podnadpisů.</a:t>
            </a:r>
            <a:endParaRPr lang="en-US"/>
          </a:p>
        </p:txBody>
      </p:sp>
      <p:sp>
        <p:nvSpPr>
          <p:cNvPr id="5" name="Zástupný symbol pro datum 9"/>
          <p:cNvSpPr>
            <a:spLocks noGrp="1"/>
          </p:cNvSpPr>
          <p:nvPr>
            <p:ph type="dt" sz="half" idx="10"/>
          </p:nvPr>
        </p:nvSpPr>
        <p:spPr>
          <a:xfrm>
            <a:off x="5562600" y="6508750"/>
            <a:ext cx="3001963" cy="274638"/>
          </a:xfrm>
        </p:spPr>
        <p:txBody>
          <a:bodyPr vert="horz" rtlCol="0"/>
          <a:lstStyle>
            <a:lvl1pPr>
              <a:defRPr/>
            </a:lvl1pPr>
            <a:extLst/>
          </a:lstStyle>
          <a:p>
            <a:pPr>
              <a:defRPr/>
            </a:pPr>
            <a:fld id="{F4B6BF42-86B7-49E2-8222-49A1A5BF09DC}" type="datetimeFigureOut">
              <a:rPr lang="cs-CZ"/>
              <a:pPr>
                <a:defRPr/>
              </a:pPr>
              <a:t>28.5.2013</a:t>
            </a:fld>
            <a:endParaRPr lang="cs-CZ"/>
          </a:p>
        </p:txBody>
      </p:sp>
      <p:sp>
        <p:nvSpPr>
          <p:cNvPr id="6" name="Zástupný symbol pro číslo snímku 10"/>
          <p:cNvSpPr>
            <a:spLocks noGrp="1"/>
          </p:cNvSpPr>
          <p:nvPr>
            <p:ph type="sldNum" sz="quarter" idx="11"/>
          </p:nvPr>
        </p:nvSpPr>
        <p:spPr>
          <a:xfrm>
            <a:off x="8639175" y="6508750"/>
            <a:ext cx="463550" cy="274638"/>
          </a:xfrm>
        </p:spPr>
        <p:txBody>
          <a:bodyPr vert="horz" rtlCol="0"/>
          <a:lstStyle>
            <a:lvl1pPr>
              <a:defRPr smtClean="0">
                <a:solidFill>
                  <a:schemeClr val="tx2">
                    <a:shade val="90000"/>
                  </a:schemeClr>
                </a:solidFill>
              </a:defRPr>
            </a:lvl1pPr>
            <a:extLst/>
          </a:lstStyle>
          <a:p>
            <a:pPr>
              <a:defRPr/>
            </a:pPr>
            <a:fld id="{17F71A9A-E82A-4FFE-937F-782825837A87}" type="slidenum">
              <a:rPr lang="cs-CZ"/>
              <a:pPr>
                <a:defRPr/>
              </a:pPr>
              <a:t>‹#›</a:t>
            </a:fld>
            <a:endParaRPr lang="cs-CZ"/>
          </a:p>
        </p:txBody>
      </p:sp>
      <p:sp>
        <p:nvSpPr>
          <p:cNvPr id="7" name="Zástupný symbol pro zápatí 11"/>
          <p:cNvSpPr>
            <a:spLocks noGrp="1"/>
          </p:cNvSpPr>
          <p:nvPr>
            <p:ph type="ftr" sz="quarter" idx="12"/>
          </p:nvPr>
        </p:nvSpPr>
        <p:spPr>
          <a:xfrm>
            <a:off x="1600200" y="6508750"/>
            <a:ext cx="3906838" cy="274638"/>
          </a:xfrm>
        </p:spPr>
        <p:txBody>
          <a:bodyPr vert="horz" rtlCol="0"/>
          <a:lstStyle>
            <a:lvl1pPr>
              <a:defRPr/>
            </a:lvl1pPr>
            <a:extLst/>
          </a:lstStyle>
          <a:p>
            <a:pPr>
              <a:defRPr/>
            </a:pPr>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4" name="Obdélník 6"/>
          <p:cNvSpPr/>
          <p:nvPr/>
        </p:nvSpPr>
        <p:spPr>
          <a:xfrm>
            <a:off x="588963" y="1423988"/>
            <a:ext cx="8001000" cy="9525"/>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fontAlgn="auto">
              <a:spcBef>
                <a:spcPts val="0"/>
              </a:spcBef>
              <a:spcAft>
                <a:spcPts val="0"/>
              </a:spcAft>
              <a:defRPr/>
            </a:pPr>
            <a:endParaRPr lang="en-US"/>
          </a:p>
        </p:txBody>
      </p:sp>
      <p:sp>
        <p:nvSpPr>
          <p:cNvPr id="2" name="Nadpis 1"/>
          <p:cNvSpPr>
            <a:spLocks noGrp="1"/>
          </p:cNvSpPr>
          <p:nvPr>
            <p:ph type="title"/>
          </p:nvPr>
        </p:nvSpPr>
        <p:spPr/>
        <p:txBody>
          <a:bodyPr/>
          <a:lstStyle>
            <a:extLst/>
          </a:lstStyle>
          <a:p>
            <a:r>
              <a:rPr lang="cs-CZ" smtClean="0"/>
              <a:t>Klepnutím lze upravit styl předlohy nadpisů.</a:t>
            </a:r>
            <a:endParaRPr lang="en-US"/>
          </a:p>
        </p:txBody>
      </p:sp>
      <p:sp>
        <p:nvSpPr>
          <p:cNvPr id="3" name="Zástupný symbol pro obsah 2"/>
          <p:cNvSpPr>
            <a:spLocks noGrp="1"/>
          </p:cNvSpPr>
          <p:nvPr>
            <p:ph idx="1"/>
          </p:nvPr>
        </p:nvSpPr>
        <p:spPr/>
        <p:txBody>
          <a:bodyPr/>
          <a:lstStyle>
            <a:extLs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Zástupný symbol pro datum 3"/>
          <p:cNvSpPr>
            <a:spLocks noGrp="1"/>
          </p:cNvSpPr>
          <p:nvPr>
            <p:ph type="dt" sz="half" idx="10"/>
          </p:nvPr>
        </p:nvSpPr>
        <p:spPr/>
        <p:txBody>
          <a:bodyPr/>
          <a:lstStyle>
            <a:lvl1pPr>
              <a:defRPr/>
            </a:lvl1pPr>
            <a:extLst/>
          </a:lstStyle>
          <a:p>
            <a:pPr>
              <a:defRPr/>
            </a:pPr>
            <a:fld id="{150A1600-DF80-46AA-91A3-DFA39F0F377D}" type="datetimeFigureOut">
              <a:rPr lang="cs-CZ"/>
              <a:pPr>
                <a:defRPr/>
              </a:pPr>
              <a:t>28.5.2013</a:t>
            </a:fld>
            <a:endParaRPr lang="cs-CZ"/>
          </a:p>
        </p:txBody>
      </p:sp>
      <p:sp>
        <p:nvSpPr>
          <p:cNvPr id="6" name="Zástupný symbol pro zápatí 4"/>
          <p:cNvSpPr>
            <a:spLocks noGrp="1"/>
          </p:cNvSpPr>
          <p:nvPr>
            <p:ph type="ftr" sz="quarter" idx="11"/>
          </p:nvPr>
        </p:nvSpPr>
        <p:spPr/>
        <p:txBody>
          <a:bodyPr/>
          <a:lstStyle>
            <a:lvl1pPr>
              <a:defRPr/>
            </a:lvl1pPr>
            <a:extLst/>
          </a:lstStyle>
          <a:p>
            <a:pPr>
              <a:defRPr/>
            </a:pPr>
            <a:endParaRPr lang="cs-CZ"/>
          </a:p>
        </p:txBody>
      </p:sp>
      <p:sp>
        <p:nvSpPr>
          <p:cNvPr id="7" name="Zástupný symbol pro číslo snímku 5"/>
          <p:cNvSpPr>
            <a:spLocks noGrp="1"/>
          </p:cNvSpPr>
          <p:nvPr>
            <p:ph type="sldNum" sz="quarter" idx="12"/>
          </p:nvPr>
        </p:nvSpPr>
        <p:spPr/>
        <p:txBody>
          <a:bodyPr/>
          <a:lstStyle>
            <a:lvl1pPr>
              <a:defRPr/>
            </a:lvl1pPr>
            <a:extLst/>
          </a:lstStyle>
          <a:p>
            <a:pPr>
              <a:defRPr/>
            </a:pPr>
            <a:fld id="{EAC1C90C-D775-426C-8B9B-D7806DE61AAB}" type="slidenum">
              <a:rPr lang="cs-CZ"/>
              <a:pPr>
                <a:defRPr/>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4" name="Obdélník 6"/>
          <p:cNvSpPr/>
          <p:nvPr/>
        </p:nvSpPr>
        <p:spPr>
          <a:xfrm>
            <a:off x="1000125" y="3267075"/>
            <a:ext cx="7407275" cy="9525"/>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fontAlgn="auto">
              <a:spcBef>
                <a:spcPts val="0"/>
              </a:spcBef>
              <a:spcAft>
                <a:spcPts val="0"/>
              </a:spcAft>
              <a:defRPr/>
            </a:pPr>
            <a:endParaRPr lang="en-US"/>
          </a:p>
        </p:txBody>
      </p:sp>
      <p:sp>
        <p:nvSpPr>
          <p:cNvPr id="2" name="Nadpis 1"/>
          <p:cNvSpPr>
            <a:spLocks noGrp="1"/>
          </p:cNvSpPr>
          <p:nvPr>
            <p:ph type="title"/>
          </p:nvPr>
        </p:nvSpPr>
        <p:spPr>
          <a:xfrm>
            <a:off x="722376" y="498230"/>
            <a:ext cx="7772400" cy="2731008"/>
          </a:xfrm>
        </p:spPr>
        <p:txBody>
          <a:bodyPr rIns="100584"/>
          <a:lstStyle>
            <a:lvl1pPr algn="r">
              <a:buNone/>
              <a:defRPr sz="4000" b="1" cap="none">
                <a:solidFill>
                  <a:schemeClr val="accent1">
                    <a:tint val="95000"/>
                    <a:satMod val="200000"/>
                  </a:schemeClr>
                </a:solidFill>
              </a:defRPr>
            </a:lvl1pPr>
            <a:extLst/>
          </a:lstStyle>
          <a:p>
            <a:r>
              <a:rPr lang="cs-CZ" smtClean="0"/>
              <a:t>Klepnutím lze upravit styl předlohy nadpisů.</a:t>
            </a:r>
            <a:endParaRPr lang="en-US"/>
          </a:p>
        </p:txBody>
      </p:sp>
      <p:sp>
        <p:nvSpPr>
          <p:cNvPr id="3" name="Zástupný symbol pro text 2"/>
          <p:cNvSpPr>
            <a:spLocks noGrp="1"/>
          </p:cNvSpPr>
          <p:nvPr>
            <p:ph type="body" idx="1"/>
          </p:nvPr>
        </p:nvSpPr>
        <p:spPr>
          <a:xfrm>
            <a:off x="722313" y="3287713"/>
            <a:ext cx="7772400" cy="1509712"/>
          </a:xfrm>
        </p:spPr>
        <p:txBody>
          <a:bodyPr rIns="128016"/>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cs-CZ" smtClean="0"/>
              <a:t>Klepnutím lze upravit styly předlohy textu.</a:t>
            </a:r>
          </a:p>
        </p:txBody>
      </p:sp>
      <p:sp>
        <p:nvSpPr>
          <p:cNvPr id="5" name="Zástupný symbol pro datum 7"/>
          <p:cNvSpPr>
            <a:spLocks noGrp="1"/>
          </p:cNvSpPr>
          <p:nvPr>
            <p:ph type="dt" sz="half" idx="10"/>
          </p:nvPr>
        </p:nvSpPr>
        <p:spPr>
          <a:xfrm>
            <a:off x="5562600" y="6513513"/>
            <a:ext cx="3001963" cy="274637"/>
          </a:xfrm>
        </p:spPr>
        <p:txBody>
          <a:bodyPr vert="horz" rtlCol="0"/>
          <a:lstStyle>
            <a:lvl1pPr>
              <a:defRPr/>
            </a:lvl1pPr>
            <a:extLst/>
          </a:lstStyle>
          <a:p>
            <a:pPr>
              <a:defRPr/>
            </a:pPr>
            <a:fld id="{E0812346-2657-4388-8B17-3A5578955E0F}" type="datetimeFigureOut">
              <a:rPr lang="cs-CZ"/>
              <a:pPr>
                <a:defRPr/>
              </a:pPr>
              <a:t>28.5.2013</a:t>
            </a:fld>
            <a:endParaRPr lang="cs-CZ"/>
          </a:p>
        </p:txBody>
      </p:sp>
      <p:sp>
        <p:nvSpPr>
          <p:cNvPr id="6" name="Zástupný symbol pro číslo snímku 8"/>
          <p:cNvSpPr>
            <a:spLocks noGrp="1"/>
          </p:cNvSpPr>
          <p:nvPr>
            <p:ph type="sldNum" sz="quarter" idx="11"/>
          </p:nvPr>
        </p:nvSpPr>
        <p:spPr>
          <a:xfrm>
            <a:off x="8639175" y="6513513"/>
            <a:ext cx="463550" cy="274637"/>
          </a:xfrm>
        </p:spPr>
        <p:txBody>
          <a:bodyPr vert="horz" rtlCol="0"/>
          <a:lstStyle>
            <a:lvl1pPr>
              <a:defRPr smtClean="0">
                <a:solidFill>
                  <a:schemeClr val="tx2">
                    <a:shade val="90000"/>
                  </a:schemeClr>
                </a:solidFill>
              </a:defRPr>
            </a:lvl1pPr>
            <a:extLst/>
          </a:lstStyle>
          <a:p>
            <a:pPr>
              <a:defRPr/>
            </a:pPr>
            <a:fld id="{E46DDDB6-C080-4933-BEA6-6CB46E458792}" type="slidenum">
              <a:rPr lang="cs-CZ"/>
              <a:pPr>
                <a:defRPr/>
              </a:pPr>
              <a:t>‹#›</a:t>
            </a:fld>
            <a:endParaRPr lang="cs-CZ"/>
          </a:p>
        </p:txBody>
      </p:sp>
      <p:sp>
        <p:nvSpPr>
          <p:cNvPr id="7" name="Zástupný symbol pro zápatí 9"/>
          <p:cNvSpPr>
            <a:spLocks noGrp="1"/>
          </p:cNvSpPr>
          <p:nvPr>
            <p:ph type="ftr" sz="quarter" idx="12"/>
          </p:nvPr>
        </p:nvSpPr>
        <p:spPr>
          <a:xfrm>
            <a:off x="1600200" y="6513513"/>
            <a:ext cx="3906838" cy="274637"/>
          </a:xfrm>
        </p:spPr>
        <p:txBody>
          <a:bodyPr vert="horz" rtlCol="0"/>
          <a:lstStyle>
            <a:lvl1pPr>
              <a:defRPr/>
            </a:lvl1pPr>
            <a:extLst/>
          </a:lstStyle>
          <a:p>
            <a:pPr>
              <a:defRPr/>
            </a:pPr>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5" name="Obdélník 9"/>
          <p:cNvSpPr/>
          <p:nvPr/>
        </p:nvSpPr>
        <p:spPr>
          <a:xfrm>
            <a:off x="588963" y="1423988"/>
            <a:ext cx="8001000" cy="9525"/>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fontAlgn="auto">
              <a:spcBef>
                <a:spcPts val="0"/>
              </a:spcBef>
              <a:spcAft>
                <a:spcPts val="0"/>
              </a:spcAft>
              <a:defRPr/>
            </a:pPr>
            <a:endParaRPr lang="en-US"/>
          </a:p>
        </p:txBody>
      </p:sp>
      <p:sp>
        <p:nvSpPr>
          <p:cNvPr id="2" name="Nadpis 1"/>
          <p:cNvSpPr>
            <a:spLocks noGrp="1"/>
          </p:cNvSpPr>
          <p:nvPr>
            <p:ph type="title"/>
          </p:nvPr>
        </p:nvSpPr>
        <p:spPr/>
        <p:txBody>
          <a:bodyPr/>
          <a:lstStyle>
            <a:extLst/>
          </a:lstStyle>
          <a:p>
            <a:r>
              <a:rPr lang="cs-CZ" smtClean="0"/>
              <a:t>Klepnutím lze upravit styl předlohy nadpisů.</a:t>
            </a:r>
            <a:endParaRPr lang="en-US"/>
          </a:p>
        </p:txBody>
      </p:sp>
      <p:sp>
        <p:nvSpPr>
          <p:cNvPr id="3" name="Zástupný symbol pro obsah 2"/>
          <p:cNvSpPr>
            <a:spLocks noGrp="1"/>
          </p:cNvSpPr>
          <p:nvPr>
            <p:ph sz="half" idx="1"/>
          </p:nvPr>
        </p:nvSpPr>
        <p:spPr>
          <a:xfrm>
            <a:off x="457200" y="1645920"/>
            <a:ext cx="4038600" cy="4526280"/>
          </a:xfrm>
        </p:spPr>
        <p:txBody>
          <a:bodyPr/>
          <a:lstStyle>
            <a:lvl1pPr>
              <a:defRPr sz="2800"/>
            </a:lvl1pPr>
            <a:lvl2pPr>
              <a:defRPr sz="2400"/>
            </a:lvl2pPr>
            <a:lvl3pPr>
              <a:defRPr sz="2000"/>
            </a:lvl3pPr>
            <a:lvl4pPr>
              <a:defRPr sz="1800"/>
            </a:lvl4pPr>
            <a:lvl5pPr>
              <a:defRPr sz="1800"/>
            </a:lvl5pPr>
            <a:extLs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obsah 3"/>
          <p:cNvSpPr>
            <a:spLocks noGrp="1"/>
          </p:cNvSpPr>
          <p:nvPr>
            <p:ph sz="half" idx="2"/>
          </p:nvPr>
        </p:nvSpPr>
        <p:spPr>
          <a:xfrm>
            <a:off x="4648200" y="1645920"/>
            <a:ext cx="4038600" cy="4526280"/>
          </a:xfrm>
        </p:spPr>
        <p:txBody>
          <a:bodyPr/>
          <a:lstStyle>
            <a:lvl1pPr>
              <a:defRPr sz="2800"/>
            </a:lvl1pPr>
            <a:lvl2pPr>
              <a:defRPr sz="2400"/>
            </a:lvl2pPr>
            <a:lvl3pPr>
              <a:defRPr sz="2000"/>
            </a:lvl3pPr>
            <a:lvl4pPr>
              <a:defRPr sz="1800"/>
            </a:lvl4pPr>
            <a:lvl5pPr>
              <a:defRPr sz="1800"/>
            </a:lvl5pPr>
            <a:extLs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6" name="Zástupný symbol pro datum 4"/>
          <p:cNvSpPr>
            <a:spLocks noGrp="1"/>
          </p:cNvSpPr>
          <p:nvPr>
            <p:ph type="dt" sz="half" idx="10"/>
          </p:nvPr>
        </p:nvSpPr>
        <p:spPr/>
        <p:txBody>
          <a:bodyPr/>
          <a:lstStyle>
            <a:lvl1pPr>
              <a:defRPr/>
            </a:lvl1pPr>
            <a:extLst/>
          </a:lstStyle>
          <a:p>
            <a:pPr>
              <a:defRPr/>
            </a:pPr>
            <a:fld id="{8E8CD4E8-F2B4-4E9A-A446-BA40444E0603}" type="datetimeFigureOut">
              <a:rPr lang="cs-CZ"/>
              <a:pPr>
                <a:defRPr/>
              </a:pPr>
              <a:t>28.5.2013</a:t>
            </a:fld>
            <a:endParaRPr lang="cs-CZ"/>
          </a:p>
        </p:txBody>
      </p:sp>
      <p:sp>
        <p:nvSpPr>
          <p:cNvPr id="7" name="Zástupný symbol pro zápatí 5"/>
          <p:cNvSpPr>
            <a:spLocks noGrp="1"/>
          </p:cNvSpPr>
          <p:nvPr>
            <p:ph type="ftr" sz="quarter" idx="11"/>
          </p:nvPr>
        </p:nvSpPr>
        <p:spPr/>
        <p:txBody>
          <a:bodyPr/>
          <a:lstStyle>
            <a:lvl1pPr>
              <a:defRPr/>
            </a:lvl1pPr>
            <a:extLst/>
          </a:lstStyle>
          <a:p>
            <a:pPr>
              <a:defRPr/>
            </a:pPr>
            <a:endParaRPr lang="cs-CZ"/>
          </a:p>
        </p:txBody>
      </p:sp>
      <p:sp>
        <p:nvSpPr>
          <p:cNvPr id="8" name="Zástupný symbol pro číslo snímku 6"/>
          <p:cNvSpPr>
            <a:spLocks noGrp="1"/>
          </p:cNvSpPr>
          <p:nvPr>
            <p:ph type="sldNum" sz="quarter" idx="12"/>
          </p:nvPr>
        </p:nvSpPr>
        <p:spPr>
          <a:xfrm>
            <a:off x="8640763" y="6515100"/>
            <a:ext cx="465137" cy="273050"/>
          </a:xfrm>
        </p:spPr>
        <p:txBody>
          <a:bodyPr/>
          <a:lstStyle>
            <a:lvl1pPr>
              <a:defRPr/>
            </a:lvl1pPr>
            <a:extLst/>
          </a:lstStyle>
          <a:p>
            <a:pPr>
              <a:defRPr/>
            </a:pPr>
            <a:fld id="{225713DE-1771-4CCB-A428-A9BD55A4DF6B}" type="slidenum">
              <a:rPr lang="cs-CZ"/>
              <a:pPr>
                <a:defRPr/>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7" name="Obdélník 9"/>
          <p:cNvSpPr/>
          <p:nvPr/>
        </p:nvSpPr>
        <p:spPr>
          <a:xfrm>
            <a:off x="617538" y="2165350"/>
            <a:ext cx="3748087" cy="9525"/>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extLst/>
          </a:lstStyle>
          <a:p>
            <a:pPr algn="ctr" fontAlgn="auto">
              <a:spcBef>
                <a:spcPts val="0"/>
              </a:spcBef>
              <a:spcAft>
                <a:spcPts val="0"/>
              </a:spcAft>
              <a:defRPr/>
            </a:pPr>
            <a:endParaRPr lang="en-US"/>
          </a:p>
        </p:txBody>
      </p:sp>
      <p:sp>
        <p:nvSpPr>
          <p:cNvPr id="8" name="Obdélník 10"/>
          <p:cNvSpPr/>
          <p:nvPr/>
        </p:nvSpPr>
        <p:spPr>
          <a:xfrm>
            <a:off x="4800600" y="2165350"/>
            <a:ext cx="3749675" cy="9525"/>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extLst/>
          </a:lstStyle>
          <a:p>
            <a:pPr algn="ctr" fontAlgn="auto">
              <a:spcBef>
                <a:spcPts val="0"/>
              </a:spcBef>
              <a:spcAft>
                <a:spcPts val="0"/>
              </a:spcAft>
              <a:defRPr/>
            </a:pPr>
            <a:endParaRPr lang="en-US"/>
          </a:p>
        </p:txBody>
      </p:sp>
      <p:sp>
        <p:nvSpPr>
          <p:cNvPr id="2" name="Nadpis 1"/>
          <p:cNvSpPr>
            <a:spLocks noGrp="1"/>
          </p:cNvSpPr>
          <p:nvPr>
            <p:ph type="title"/>
          </p:nvPr>
        </p:nvSpPr>
        <p:spPr>
          <a:xfrm>
            <a:off x="457200" y="251948"/>
            <a:ext cx="8229600" cy="1143000"/>
          </a:xfrm>
        </p:spPr>
        <p:txBody>
          <a:bodyPr/>
          <a:lstStyle>
            <a:lvl1pPr>
              <a:defRPr/>
            </a:lvl1pPr>
            <a:extLst/>
          </a:lstStyle>
          <a:p>
            <a:r>
              <a:rPr lang="cs-CZ" smtClean="0"/>
              <a:t>Klepnutím lze upravit styl předlohy nadpisů.</a:t>
            </a:r>
            <a:endParaRPr lang="en-US"/>
          </a:p>
        </p:txBody>
      </p:sp>
      <p:sp>
        <p:nvSpPr>
          <p:cNvPr id="3" name="Zástupný symbol pro text 2"/>
          <p:cNvSpPr>
            <a:spLocks noGrp="1"/>
          </p:cNvSpPr>
          <p:nvPr>
            <p:ph type="body" idx="1"/>
          </p:nvPr>
        </p:nvSpPr>
        <p:spPr>
          <a:xfrm>
            <a:off x="457200" y="1535113"/>
            <a:ext cx="4040188"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a:r>
              <a:rPr lang="cs-CZ" smtClean="0"/>
              <a:t>Klepnutím lze upravit styly předlohy textu.</a:t>
            </a:r>
          </a:p>
        </p:txBody>
      </p:sp>
      <p:sp>
        <p:nvSpPr>
          <p:cNvPr id="4" name="Zástupný symbol pro text 3"/>
          <p:cNvSpPr>
            <a:spLocks noGrp="1"/>
          </p:cNvSpPr>
          <p:nvPr>
            <p:ph type="body" sz="half" idx="3"/>
          </p:nvPr>
        </p:nvSpPr>
        <p:spPr>
          <a:xfrm>
            <a:off x="4645025" y="1535113"/>
            <a:ext cx="4041775"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a:r>
              <a:rPr lang="cs-CZ" smtClean="0"/>
              <a:t>Klepnutím lze upravit styly předlohy textu.</a:t>
            </a:r>
          </a:p>
        </p:txBody>
      </p:sp>
      <p:sp>
        <p:nvSpPr>
          <p:cNvPr id="5" name="Zástupný symbol pro obsah 4"/>
          <p:cNvSpPr>
            <a:spLocks noGrp="1"/>
          </p:cNvSpPr>
          <p:nvPr>
            <p:ph sz="quarter" idx="2"/>
          </p:nvPr>
        </p:nvSpPr>
        <p:spPr>
          <a:xfrm>
            <a:off x="457200" y="2362200"/>
            <a:ext cx="4040188" cy="3941763"/>
          </a:xfrm>
        </p:spPr>
        <p:txBody>
          <a:bodyPr/>
          <a:lstStyle>
            <a:lvl1pPr>
              <a:defRPr sz="2200"/>
            </a:lvl1pPr>
            <a:lvl2pPr>
              <a:defRPr sz="2000"/>
            </a:lvl2pPr>
            <a:lvl3pPr>
              <a:defRPr sz="1800"/>
            </a:lvl3pPr>
            <a:lvl4pPr>
              <a:defRPr sz="1600"/>
            </a:lvl4pPr>
            <a:lvl5pPr>
              <a:defRPr sz="1600"/>
            </a:lvl5pPr>
            <a:extLs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6" name="Zástupný symbol pro obsah 5"/>
          <p:cNvSpPr>
            <a:spLocks noGrp="1"/>
          </p:cNvSpPr>
          <p:nvPr>
            <p:ph sz="quarter" idx="4"/>
          </p:nvPr>
        </p:nvSpPr>
        <p:spPr>
          <a:xfrm>
            <a:off x="4645025" y="2362200"/>
            <a:ext cx="4041775" cy="3941763"/>
          </a:xfrm>
        </p:spPr>
        <p:txBody>
          <a:bodyPr/>
          <a:lstStyle>
            <a:lvl1pPr>
              <a:defRPr sz="2200"/>
            </a:lvl1pPr>
            <a:lvl2pPr>
              <a:defRPr sz="2000"/>
            </a:lvl2pPr>
            <a:lvl3pPr>
              <a:defRPr sz="1800"/>
            </a:lvl3pPr>
            <a:lvl4pPr>
              <a:defRPr sz="1600"/>
            </a:lvl4pPr>
            <a:lvl5pPr>
              <a:defRPr sz="1600"/>
            </a:lvl5pPr>
            <a:extLs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9" name="Zástupný symbol pro datum 6"/>
          <p:cNvSpPr>
            <a:spLocks noGrp="1"/>
          </p:cNvSpPr>
          <p:nvPr>
            <p:ph type="dt" sz="half" idx="10"/>
          </p:nvPr>
        </p:nvSpPr>
        <p:spPr/>
        <p:txBody>
          <a:bodyPr/>
          <a:lstStyle>
            <a:lvl1pPr>
              <a:defRPr/>
            </a:lvl1pPr>
            <a:extLst/>
          </a:lstStyle>
          <a:p>
            <a:pPr>
              <a:defRPr/>
            </a:pPr>
            <a:fld id="{03F49BDB-78E9-47F1-B067-A91CE03952FD}" type="datetimeFigureOut">
              <a:rPr lang="cs-CZ"/>
              <a:pPr>
                <a:defRPr/>
              </a:pPr>
              <a:t>28.5.2013</a:t>
            </a:fld>
            <a:endParaRPr lang="cs-CZ"/>
          </a:p>
        </p:txBody>
      </p:sp>
      <p:sp>
        <p:nvSpPr>
          <p:cNvPr id="10" name="Zástupný symbol pro zápatí 7"/>
          <p:cNvSpPr>
            <a:spLocks noGrp="1"/>
          </p:cNvSpPr>
          <p:nvPr>
            <p:ph type="ftr" sz="quarter" idx="11"/>
          </p:nvPr>
        </p:nvSpPr>
        <p:spPr/>
        <p:txBody>
          <a:bodyPr/>
          <a:lstStyle>
            <a:lvl1pPr>
              <a:defRPr/>
            </a:lvl1pPr>
            <a:extLst/>
          </a:lstStyle>
          <a:p>
            <a:pPr>
              <a:defRPr/>
            </a:pPr>
            <a:endParaRPr lang="cs-CZ"/>
          </a:p>
        </p:txBody>
      </p:sp>
      <p:sp>
        <p:nvSpPr>
          <p:cNvPr id="11" name="Zástupný symbol pro číslo snímku 8"/>
          <p:cNvSpPr>
            <a:spLocks noGrp="1"/>
          </p:cNvSpPr>
          <p:nvPr>
            <p:ph type="sldNum" sz="quarter" idx="12"/>
          </p:nvPr>
        </p:nvSpPr>
        <p:spPr>
          <a:xfrm>
            <a:off x="8640763" y="6515100"/>
            <a:ext cx="465137" cy="273050"/>
          </a:xfrm>
        </p:spPr>
        <p:txBody>
          <a:bodyPr/>
          <a:lstStyle>
            <a:lvl1pPr>
              <a:defRPr/>
            </a:lvl1pPr>
            <a:extLst/>
          </a:lstStyle>
          <a:p>
            <a:pPr>
              <a:defRPr/>
            </a:pPr>
            <a:fld id="{8457F364-B93A-4EF1-AE35-7CDEF796DB6D}" type="slidenum">
              <a:rPr lang="cs-CZ"/>
              <a:pPr>
                <a:defRPr/>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3" name="Obdélník 6"/>
          <p:cNvSpPr/>
          <p:nvPr/>
        </p:nvSpPr>
        <p:spPr>
          <a:xfrm>
            <a:off x="588963" y="1423988"/>
            <a:ext cx="8001000" cy="9525"/>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fontAlgn="auto">
              <a:spcBef>
                <a:spcPts val="0"/>
              </a:spcBef>
              <a:spcAft>
                <a:spcPts val="0"/>
              </a:spcAft>
              <a:defRPr/>
            </a:pPr>
            <a:endParaRPr lang="en-US"/>
          </a:p>
        </p:txBody>
      </p:sp>
      <p:sp>
        <p:nvSpPr>
          <p:cNvPr id="2" name="Nadpis 1"/>
          <p:cNvSpPr>
            <a:spLocks noGrp="1"/>
          </p:cNvSpPr>
          <p:nvPr>
            <p:ph type="title"/>
          </p:nvPr>
        </p:nvSpPr>
        <p:spPr>
          <a:xfrm>
            <a:off x="457200" y="253218"/>
            <a:ext cx="8229600" cy="1143000"/>
          </a:xfrm>
        </p:spPr>
        <p:txBody>
          <a:bodyPr/>
          <a:lstStyle>
            <a:extLst/>
          </a:lstStyle>
          <a:p>
            <a:r>
              <a:rPr lang="cs-CZ" smtClean="0"/>
              <a:t>Klepnutím lze upravit styl předlohy nadpisů.</a:t>
            </a:r>
            <a:endParaRPr lang="en-US"/>
          </a:p>
        </p:txBody>
      </p:sp>
      <p:sp>
        <p:nvSpPr>
          <p:cNvPr id="4" name="Zástupný symbol pro datum 2"/>
          <p:cNvSpPr>
            <a:spLocks noGrp="1"/>
          </p:cNvSpPr>
          <p:nvPr>
            <p:ph type="dt" sz="half" idx="10"/>
          </p:nvPr>
        </p:nvSpPr>
        <p:spPr/>
        <p:txBody>
          <a:bodyPr/>
          <a:lstStyle>
            <a:lvl1pPr>
              <a:defRPr/>
            </a:lvl1pPr>
            <a:extLst/>
          </a:lstStyle>
          <a:p>
            <a:pPr>
              <a:defRPr/>
            </a:pPr>
            <a:fld id="{325988F1-05C7-4654-AB10-B86D2DEF1B43}" type="datetimeFigureOut">
              <a:rPr lang="cs-CZ"/>
              <a:pPr>
                <a:defRPr/>
              </a:pPr>
              <a:t>28.5.2013</a:t>
            </a:fld>
            <a:endParaRPr lang="cs-CZ"/>
          </a:p>
        </p:txBody>
      </p:sp>
      <p:sp>
        <p:nvSpPr>
          <p:cNvPr id="5" name="Zástupný symbol pro zápatí 3"/>
          <p:cNvSpPr>
            <a:spLocks noGrp="1"/>
          </p:cNvSpPr>
          <p:nvPr>
            <p:ph type="ftr" sz="quarter" idx="11"/>
          </p:nvPr>
        </p:nvSpPr>
        <p:spPr/>
        <p:txBody>
          <a:bodyPr/>
          <a:lstStyle>
            <a:lvl1pPr>
              <a:defRPr/>
            </a:lvl1pPr>
            <a:extLst/>
          </a:lstStyle>
          <a:p>
            <a:pPr>
              <a:defRPr/>
            </a:pPr>
            <a:endParaRPr lang="cs-CZ"/>
          </a:p>
        </p:txBody>
      </p:sp>
      <p:sp>
        <p:nvSpPr>
          <p:cNvPr id="6" name="Zástupný symbol pro číslo snímku 4"/>
          <p:cNvSpPr>
            <a:spLocks noGrp="1"/>
          </p:cNvSpPr>
          <p:nvPr>
            <p:ph type="sldNum" sz="quarter" idx="12"/>
          </p:nvPr>
        </p:nvSpPr>
        <p:spPr/>
        <p:txBody>
          <a:bodyPr/>
          <a:lstStyle>
            <a:lvl1pPr>
              <a:defRPr/>
            </a:lvl1pPr>
            <a:extLst/>
          </a:lstStyle>
          <a:p>
            <a:pPr>
              <a:defRPr/>
            </a:pPr>
            <a:fld id="{F3591F09-BFBE-4439-B32D-0EF3D23960B1}" type="slidenum">
              <a:rPr lang="cs-CZ"/>
              <a:pPr>
                <a:defRPr/>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zápatí 2"/>
          <p:cNvSpPr>
            <a:spLocks noGrp="1"/>
          </p:cNvSpPr>
          <p:nvPr>
            <p:ph type="ftr" sz="quarter" idx="10"/>
          </p:nvPr>
        </p:nvSpPr>
        <p:spPr/>
        <p:txBody>
          <a:bodyPr/>
          <a:lstStyle>
            <a:lvl1pPr>
              <a:defRPr/>
            </a:lvl1pPr>
          </a:lstStyle>
          <a:p>
            <a:pPr>
              <a:defRPr/>
            </a:pPr>
            <a:endParaRPr lang="cs-CZ"/>
          </a:p>
        </p:txBody>
      </p:sp>
      <p:sp>
        <p:nvSpPr>
          <p:cNvPr id="3" name="Zástupný symbol pro datum 13"/>
          <p:cNvSpPr>
            <a:spLocks noGrp="1"/>
          </p:cNvSpPr>
          <p:nvPr>
            <p:ph type="dt" sz="half" idx="11"/>
          </p:nvPr>
        </p:nvSpPr>
        <p:spPr/>
        <p:txBody>
          <a:bodyPr/>
          <a:lstStyle>
            <a:lvl1pPr>
              <a:defRPr/>
            </a:lvl1pPr>
          </a:lstStyle>
          <a:p>
            <a:pPr>
              <a:defRPr/>
            </a:pPr>
            <a:fld id="{2271000A-5B24-4565-BB3B-98CE126117DC}" type="datetimeFigureOut">
              <a:rPr lang="cs-CZ"/>
              <a:pPr>
                <a:defRPr/>
              </a:pPr>
              <a:t>28.5.2013</a:t>
            </a:fld>
            <a:endParaRPr lang="cs-CZ"/>
          </a:p>
        </p:txBody>
      </p:sp>
      <p:sp>
        <p:nvSpPr>
          <p:cNvPr id="4" name="Zástupný symbol pro číslo snímku 22"/>
          <p:cNvSpPr>
            <a:spLocks noGrp="1"/>
          </p:cNvSpPr>
          <p:nvPr>
            <p:ph type="sldNum" sz="quarter" idx="12"/>
          </p:nvPr>
        </p:nvSpPr>
        <p:spPr/>
        <p:txBody>
          <a:bodyPr/>
          <a:lstStyle>
            <a:lvl1pPr>
              <a:defRPr/>
            </a:lvl1pPr>
          </a:lstStyle>
          <a:p>
            <a:pPr>
              <a:defRPr/>
            </a:pPr>
            <a:fld id="{4D504031-6028-4E91-8954-997B32EBCC91}" type="slidenum">
              <a:rPr lang="cs-CZ"/>
              <a:pPr>
                <a:defRPr/>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5" name="Obdélník 7"/>
          <p:cNvSpPr/>
          <p:nvPr/>
        </p:nvSpPr>
        <p:spPr>
          <a:xfrm>
            <a:off x="5057775" y="1057275"/>
            <a:ext cx="3748088" cy="9525"/>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fontAlgn="auto">
              <a:spcBef>
                <a:spcPts val="0"/>
              </a:spcBef>
              <a:spcAft>
                <a:spcPts val="0"/>
              </a:spcAft>
              <a:defRPr/>
            </a:pPr>
            <a:endParaRPr lang="en-US"/>
          </a:p>
        </p:txBody>
      </p:sp>
      <p:sp>
        <p:nvSpPr>
          <p:cNvPr id="2" name="Nadpis 1"/>
          <p:cNvSpPr>
            <a:spLocks noGrp="1"/>
          </p:cNvSpPr>
          <p:nvPr>
            <p:ph type="title"/>
          </p:nvPr>
        </p:nvSpPr>
        <p:spPr>
          <a:xfrm>
            <a:off x="4963136" y="304800"/>
            <a:ext cx="3931920" cy="762000"/>
          </a:xfrm>
        </p:spPr>
        <p:txBody>
          <a:bodyPr/>
          <a:lstStyle>
            <a:lvl1pPr marL="0" algn="r">
              <a:buNone/>
              <a:defRPr sz="2000" b="1"/>
            </a:lvl1pPr>
            <a:extLst/>
          </a:lstStyle>
          <a:p>
            <a:r>
              <a:rPr lang="cs-CZ" smtClean="0"/>
              <a:t>Klepnutím lze upravit styl předlohy nadpisů.</a:t>
            </a:r>
            <a:endParaRPr lang="en-US"/>
          </a:p>
        </p:txBody>
      </p:sp>
      <p:sp>
        <p:nvSpPr>
          <p:cNvPr id="3" name="Zástupný symbol pro text 2"/>
          <p:cNvSpPr>
            <a:spLocks noGrp="1"/>
          </p:cNvSpPr>
          <p:nvPr>
            <p:ph type="body" idx="2"/>
          </p:nvPr>
        </p:nvSpPr>
        <p:spPr>
          <a:xfrm>
            <a:off x="4963136" y="1107560"/>
            <a:ext cx="3931920" cy="1066800"/>
          </a:xfrm>
        </p:spPr>
        <p:txBody>
          <a:bodyPr/>
          <a:lstStyle>
            <a:lvl1pPr marL="0" indent="0" algn="r">
              <a:spcBef>
                <a:spcPts val="0"/>
              </a:spcBef>
              <a:buNone/>
              <a:defRPr sz="1400"/>
            </a:lvl1pPr>
            <a:lvl2pPr>
              <a:buNone/>
              <a:defRPr sz="1200"/>
            </a:lvl2pPr>
            <a:lvl3pPr>
              <a:buNone/>
              <a:defRPr sz="1000"/>
            </a:lvl3pPr>
            <a:lvl4pPr>
              <a:buNone/>
              <a:defRPr sz="900"/>
            </a:lvl4pPr>
            <a:lvl5pPr>
              <a:buNone/>
              <a:defRPr sz="900"/>
            </a:lvl5pPr>
            <a:extLst/>
          </a:lstStyle>
          <a:p>
            <a:pPr lvl="0"/>
            <a:r>
              <a:rPr lang="cs-CZ" smtClean="0"/>
              <a:t>Klepnutím lze upravit styly předlohy textu.</a:t>
            </a:r>
          </a:p>
        </p:txBody>
      </p:sp>
      <p:sp>
        <p:nvSpPr>
          <p:cNvPr id="4" name="Zástupný symbol pro obsah 3"/>
          <p:cNvSpPr>
            <a:spLocks noGrp="1"/>
          </p:cNvSpPr>
          <p:nvPr>
            <p:ph sz="half" idx="1"/>
          </p:nvPr>
        </p:nvSpPr>
        <p:spPr>
          <a:xfrm>
            <a:off x="228600" y="2209800"/>
            <a:ext cx="8666456" cy="3977640"/>
          </a:xfrm>
        </p:spPr>
        <p:txBody>
          <a:bodyPr/>
          <a:lstStyle>
            <a:lvl1pPr marL="292608">
              <a:defRPr sz="3200"/>
            </a:lvl1pPr>
            <a:lvl2pPr marL="594360">
              <a:defRPr sz="2800"/>
            </a:lvl2pPr>
            <a:lvl3pPr marL="822960">
              <a:defRPr sz="2400"/>
            </a:lvl3pPr>
            <a:lvl4pPr marL="1051560">
              <a:defRPr sz="2000"/>
            </a:lvl4pPr>
            <a:lvl5pPr marL="1261872">
              <a:defRPr sz="2000"/>
            </a:lvl5pPr>
            <a:extLs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6" name="Zástupný symbol pro datum 8"/>
          <p:cNvSpPr>
            <a:spLocks noGrp="1"/>
          </p:cNvSpPr>
          <p:nvPr>
            <p:ph type="dt" sz="half" idx="10"/>
          </p:nvPr>
        </p:nvSpPr>
        <p:spPr>
          <a:xfrm>
            <a:off x="5562600" y="6513513"/>
            <a:ext cx="3001963" cy="274637"/>
          </a:xfrm>
        </p:spPr>
        <p:txBody>
          <a:bodyPr vert="horz" rtlCol="0"/>
          <a:lstStyle>
            <a:lvl1pPr>
              <a:defRPr/>
            </a:lvl1pPr>
            <a:extLst/>
          </a:lstStyle>
          <a:p>
            <a:pPr>
              <a:defRPr/>
            </a:pPr>
            <a:fld id="{C4FCBC9D-7C6E-4585-A425-651CE02B8C5B}" type="datetimeFigureOut">
              <a:rPr lang="cs-CZ"/>
              <a:pPr>
                <a:defRPr/>
              </a:pPr>
              <a:t>28.5.2013</a:t>
            </a:fld>
            <a:endParaRPr lang="cs-CZ"/>
          </a:p>
        </p:txBody>
      </p:sp>
      <p:sp>
        <p:nvSpPr>
          <p:cNvPr id="7" name="Zástupný symbol pro číslo snímku 9"/>
          <p:cNvSpPr>
            <a:spLocks noGrp="1"/>
          </p:cNvSpPr>
          <p:nvPr>
            <p:ph type="sldNum" sz="quarter" idx="11"/>
          </p:nvPr>
        </p:nvSpPr>
        <p:spPr>
          <a:xfrm>
            <a:off x="8639175" y="6513513"/>
            <a:ext cx="463550" cy="274637"/>
          </a:xfrm>
        </p:spPr>
        <p:txBody>
          <a:bodyPr vert="horz" rtlCol="0"/>
          <a:lstStyle>
            <a:lvl1pPr>
              <a:defRPr smtClean="0">
                <a:solidFill>
                  <a:schemeClr val="tx2">
                    <a:shade val="90000"/>
                  </a:schemeClr>
                </a:solidFill>
              </a:defRPr>
            </a:lvl1pPr>
            <a:extLst/>
          </a:lstStyle>
          <a:p>
            <a:pPr>
              <a:defRPr/>
            </a:pPr>
            <a:fld id="{874FA779-A1A6-4F03-A328-6B3BC98A569F}" type="slidenum">
              <a:rPr lang="cs-CZ"/>
              <a:pPr>
                <a:defRPr/>
              </a:pPr>
              <a:t>‹#›</a:t>
            </a:fld>
            <a:endParaRPr lang="cs-CZ"/>
          </a:p>
        </p:txBody>
      </p:sp>
      <p:sp>
        <p:nvSpPr>
          <p:cNvPr id="8" name="Zástupný symbol pro zápatí 10"/>
          <p:cNvSpPr>
            <a:spLocks noGrp="1"/>
          </p:cNvSpPr>
          <p:nvPr>
            <p:ph type="ftr" sz="quarter" idx="12"/>
          </p:nvPr>
        </p:nvSpPr>
        <p:spPr>
          <a:xfrm>
            <a:off x="1600200" y="6513513"/>
            <a:ext cx="3906838" cy="274637"/>
          </a:xfrm>
        </p:spPr>
        <p:txBody>
          <a:bodyPr vert="horz" rtlCol="0"/>
          <a:lstStyle>
            <a:lvl1pPr>
              <a:defRPr/>
            </a:lvl1pPr>
            <a:extLst/>
          </a:lstStyle>
          <a:p>
            <a:pPr>
              <a:defRPr/>
            </a:pPr>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3040443" y="4724400"/>
            <a:ext cx="5486400" cy="664536"/>
          </a:xfrm>
        </p:spPr>
        <p:txBody>
          <a:bodyPr/>
          <a:lstStyle>
            <a:lvl1pPr marL="0" algn="r">
              <a:buNone/>
              <a:defRPr sz="2000" b="1"/>
            </a:lvl1pPr>
            <a:extLst/>
          </a:lstStyle>
          <a:p>
            <a:r>
              <a:rPr lang="cs-CZ" smtClean="0"/>
              <a:t>Klepnutím lze upravit styl předlohy nadpisů.</a:t>
            </a:r>
            <a:endParaRPr lang="en-US"/>
          </a:p>
        </p:txBody>
      </p:sp>
      <p:sp>
        <p:nvSpPr>
          <p:cNvPr id="4" name="Zástupný symbol pro text 3"/>
          <p:cNvSpPr>
            <a:spLocks noGrp="1"/>
          </p:cNvSpPr>
          <p:nvPr>
            <p:ph type="body" sz="half" idx="2"/>
          </p:nvPr>
        </p:nvSpPr>
        <p:spPr>
          <a:xfrm>
            <a:off x="3040443" y="5388936"/>
            <a:ext cx="5486400" cy="912255"/>
          </a:xfrm>
        </p:spPr>
        <p:txBody>
          <a:bodyPr/>
          <a:lstStyle>
            <a:lvl1pPr marL="0" indent="0" algn="r">
              <a:spcBef>
                <a:spcPts val="0"/>
              </a:spcBef>
              <a:buNone/>
              <a:defRPr sz="1400"/>
            </a:lvl1pPr>
            <a:lvl2pPr>
              <a:defRPr sz="1200"/>
            </a:lvl2pPr>
            <a:lvl3pPr>
              <a:defRPr sz="1000"/>
            </a:lvl3pPr>
            <a:lvl4pPr>
              <a:defRPr sz="900"/>
            </a:lvl4pPr>
            <a:lvl5pPr>
              <a:defRPr sz="900"/>
            </a:lvl5pPr>
            <a:extLst/>
          </a:lstStyle>
          <a:p>
            <a:pPr lvl="0"/>
            <a:r>
              <a:rPr lang="cs-CZ" smtClean="0"/>
              <a:t>Klepnutím lze upravit styly předlohy textu.</a:t>
            </a:r>
          </a:p>
        </p:txBody>
      </p:sp>
      <p:sp>
        <p:nvSpPr>
          <p:cNvPr id="13" name="Zástupný symbol pro obrázek 12"/>
          <p:cNvSpPr>
            <a:spLocks noGrp="1"/>
          </p:cNvSpPr>
          <p:nvPr>
            <p:ph type="pic" idx="1"/>
          </p:nvPr>
        </p:nvSpPr>
        <p:spPr>
          <a:xfrm>
            <a:off x="304800" y="249864"/>
            <a:ext cx="8534400" cy="4343400"/>
          </a:xfrm>
          <a:prstGeom prst="round2DiagRect">
            <a:avLst>
              <a:gd name="adj1" fmla="val 11403"/>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ormAutofit/>
          </a:bodyPr>
          <a:lstStyle>
            <a:lvl1pPr indent="0">
              <a:buNone/>
              <a:defRPr sz="3200"/>
            </a:lvl1pPr>
            <a:extLst/>
          </a:lstStyle>
          <a:p>
            <a:pPr lvl="0"/>
            <a:r>
              <a:rPr lang="cs-CZ" noProof="0" smtClean="0"/>
              <a:t>Klepnutím na ikonu přidáte obrázek.</a:t>
            </a:r>
            <a:endParaRPr lang="en-US" noProof="0" dirty="0"/>
          </a:p>
        </p:txBody>
      </p:sp>
      <p:sp>
        <p:nvSpPr>
          <p:cNvPr id="5" name="Zástupný symbol pro datum 7"/>
          <p:cNvSpPr>
            <a:spLocks noGrp="1"/>
          </p:cNvSpPr>
          <p:nvPr>
            <p:ph type="dt" sz="half" idx="10"/>
          </p:nvPr>
        </p:nvSpPr>
        <p:spPr>
          <a:xfrm>
            <a:off x="5562600" y="6508750"/>
            <a:ext cx="3001963" cy="274638"/>
          </a:xfrm>
        </p:spPr>
        <p:txBody>
          <a:bodyPr vert="horz" rtlCol="0"/>
          <a:lstStyle>
            <a:lvl1pPr>
              <a:defRPr/>
            </a:lvl1pPr>
            <a:extLst/>
          </a:lstStyle>
          <a:p>
            <a:pPr>
              <a:defRPr/>
            </a:pPr>
            <a:fld id="{FAAEF862-E774-40B4-947B-F9EBA3FF8C45}" type="datetimeFigureOut">
              <a:rPr lang="cs-CZ"/>
              <a:pPr>
                <a:defRPr/>
              </a:pPr>
              <a:t>28.5.2013</a:t>
            </a:fld>
            <a:endParaRPr lang="cs-CZ"/>
          </a:p>
        </p:txBody>
      </p:sp>
      <p:sp>
        <p:nvSpPr>
          <p:cNvPr id="6" name="Zástupný symbol pro číslo snímku 8"/>
          <p:cNvSpPr>
            <a:spLocks noGrp="1"/>
          </p:cNvSpPr>
          <p:nvPr>
            <p:ph type="sldNum" sz="quarter" idx="11"/>
          </p:nvPr>
        </p:nvSpPr>
        <p:spPr>
          <a:xfrm>
            <a:off x="8639175" y="6508750"/>
            <a:ext cx="463550" cy="274638"/>
          </a:xfrm>
        </p:spPr>
        <p:txBody>
          <a:bodyPr vert="horz" rtlCol="0"/>
          <a:lstStyle>
            <a:lvl1pPr>
              <a:defRPr smtClean="0">
                <a:solidFill>
                  <a:schemeClr val="tx2">
                    <a:shade val="90000"/>
                  </a:schemeClr>
                </a:solidFill>
              </a:defRPr>
            </a:lvl1pPr>
            <a:extLst/>
          </a:lstStyle>
          <a:p>
            <a:pPr>
              <a:defRPr/>
            </a:pPr>
            <a:fld id="{8A25C220-2D96-497E-A88B-D4362D14DAA3}" type="slidenum">
              <a:rPr lang="cs-CZ"/>
              <a:pPr>
                <a:defRPr/>
              </a:pPr>
              <a:t>‹#›</a:t>
            </a:fld>
            <a:endParaRPr lang="cs-CZ"/>
          </a:p>
        </p:txBody>
      </p:sp>
      <p:sp>
        <p:nvSpPr>
          <p:cNvPr id="7" name="Zástupný symbol pro zápatí 9"/>
          <p:cNvSpPr>
            <a:spLocks noGrp="1"/>
          </p:cNvSpPr>
          <p:nvPr>
            <p:ph type="ftr" sz="quarter" idx="12"/>
          </p:nvPr>
        </p:nvSpPr>
        <p:spPr>
          <a:xfrm>
            <a:off x="1600200" y="6508750"/>
            <a:ext cx="3906838" cy="274638"/>
          </a:xfrm>
        </p:spPr>
        <p:txBody>
          <a:bodyPr vert="horz" rtlCol="0"/>
          <a:lstStyle>
            <a:lvl1pPr>
              <a:defRPr/>
            </a:lvl1pPr>
            <a:extLst/>
          </a:lstStyle>
          <a:p>
            <a:pPr>
              <a:defRPr/>
            </a:pPr>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lang="cs-CZ" smtClean="0"/>
              <a:t>Klepnutím lze upravit styl předlohy nadpisů.</a:t>
            </a:r>
            <a:endParaRPr lang="en-US"/>
          </a:p>
        </p:txBody>
      </p:sp>
      <p:sp>
        <p:nvSpPr>
          <p:cNvPr id="3" name="Zástupný symbol pro svislý text 2"/>
          <p:cNvSpPr>
            <a:spLocks noGrp="1"/>
          </p:cNvSpPr>
          <p:nvPr>
            <p:ph type="body" orient="vert" idx="1"/>
          </p:nvPr>
        </p:nvSpPr>
        <p:spPr/>
        <p:txBody>
          <a:bodyPr vert="eaVert"/>
          <a:lstStyle>
            <a:extLs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zápatí 2"/>
          <p:cNvSpPr>
            <a:spLocks noGrp="1"/>
          </p:cNvSpPr>
          <p:nvPr>
            <p:ph type="ftr" sz="quarter" idx="10"/>
          </p:nvPr>
        </p:nvSpPr>
        <p:spPr/>
        <p:txBody>
          <a:bodyPr/>
          <a:lstStyle>
            <a:lvl1pPr>
              <a:defRPr/>
            </a:lvl1pPr>
          </a:lstStyle>
          <a:p>
            <a:pPr>
              <a:defRPr/>
            </a:pPr>
            <a:endParaRPr lang="cs-CZ"/>
          </a:p>
        </p:txBody>
      </p:sp>
      <p:sp>
        <p:nvSpPr>
          <p:cNvPr id="5" name="Zástupný symbol pro datum 13"/>
          <p:cNvSpPr>
            <a:spLocks noGrp="1"/>
          </p:cNvSpPr>
          <p:nvPr>
            <p:ph type="dt" sz="half" idx="11"/>
          </p:nvPr>
        </p:nvSpPr>
        <p:spPr/>
        <p:txBody>
          <a:bodyPr/>
          <a:lstStyle>
            <a:lvl1pPr>
              <a:defRPr/>
            </a:lvl1pPr>
          </a:lstStyle>
          <a:p>
            <a:pPr>
              <a:defRPr/>
            </a:pPr>
            <a:fld id="{965F9968-A58D-4280-A351-B2F403E03AD5}" type="datetimeFigureOut">
              <a:rPr lang="cs-CZ"/>
              <a:pPr>
                <a:defRPr/>
              </a:pPr>
              <a:t>28.5.2013</a:t>
            </a:fld>
            <a:endParaRPr lang="cs-CZ"/>
          </a:p>
        </p:txBody>
      </p:sp>
      <p:sp>
        <p:nvSpPr>
          <p:cNvPr id="6" name="Zástupný symbol pro číslo snímku 22"/>
          <p:cNvSpPr>
            <a:spLocks noGrp="1"/>
          </p:cNvSpPr>
          <p:nvPr>
            <p:ph type="sldNum" sz="quarter" idx="12"/>
          </p:nvPr>
        </p:nvSpPr>
        <p:spPr/>
        <p:txBody>
          <a:bodyPr/>
          <a:lstStyle>
            <a:lvl1pPr>
              <a:defRPr/>
            </a:lvl1pPr>
          </a:lstStyle>
          <a:p>
            <a:pPr>
              <a:defRPr/>
            </a:pPr>
            <a:fld id="{7A24A6AF-F39B-458B-807A-A0E862E327C4}" type="slidenum">
              <a:rPr lang="cs-CZ"/>
              <a:pPr>
                <a:defRPr/>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lvl1pPr algn="l">
              <a:defRPr/>
            </a:lvl1pPr>
            <a:extLst/>
          </a:lstStyle>
          <a:p>
            <a:r>
              <a:rPr lang="cs-CZ" smtClean="0"/>
              <a:t>Klepnutím lze upravit styl předlohy nadpisů.</a:t>
            </a:r>
            <a:endParaRPr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extLs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zápatí 2"/>
          <p:cNvSpPr>
            <a:spLocks noGrp="1"/>
          </p:cNvSpPr>
          <p:nvPr>
            <p:ph type="ftr" sz="quarter" idx="10"/>
          </p:nvPr>
        </p:nvSpPr>
        <p:spPr/>
        <p:txBody>
          <a:bodyPr/>
          <a:lstStyle>
            <a:lvl1pPr>
              <a:defRPr/>
            </a:lvl1pPr>
          </a:lstStyle>
          <a:p>
            <a:pPr>
              <a:defRPr/>
            </a:pPr>
            <a:endParaRPr lang="cs-CZ"/>
          </a:p>
        </p:txBody>
      </p:sp>
      <p:sp>
        <p:nvSpPr>
          <p:cNvPr id="5" name="Zástupný symbol pro datum 13"/>
          <p:cNvSpPr>
            <a:spLocks noGrp="1"/>
          </p:cNvSpPr>
          <p:nvPr>
            <p:ph type="dt" sz="half" idx="11"/>
          </p:nvPr>
        </p:nvSpPr>
        <p:spPr/>
        <p:txBody>
          <a:bodyPr/>
          <a:lstStyle>
            <a:lvl1pPr>
              <a:defRPr/>
            </a:lvl1pPr>
          </a:lstStyle>
          <a:p>
            <a:pPr>
              <a:defRPr/>
            </a:pPr>
            <a:fld id="{20C292D2-4ADD-4FFF-97BA-06198C04F6A5}" type="datetimeFigureOut">
              <a:rPr lang="cs-CZ"/>
              <a:pPr>
                <a:defRPr/>
              </a:pPr>
              <a:t>28.5.2013</a:t>
            </a:fld>
            <a:endParaRPr lang="cs-CZ"/>
          </a:p>
        </p:txBody>
      </p:sp>
      <p:sp>
        <p:nvSpPr>
          <p:cNvPr id="6" name="Zástupný symbol pro číslo snímku 22"/>
          <p:cNvSpPr>
            <a:spLocks noGrp="1"/>
          </p:cNvSpPr>
          <p:nvPr>
            <p:ph type="sldNum" sz="quarter" idx="12"/>
          </p:nvPr>
        </p:nvSpPr>
        <p:spPr/>
        <p:txBody>
          <a:bodyPr/>
          <a:lstStyle>
            <a:lvl1pPr>
              <a:defRPr/>
            </a:lvl1pPr>
          </a:lstStyle>
          <a:p>
            <a:pPr>
              <a:defRPr/>
            </a:pPr>
            <a:fld id="{E2DA347A-FFCE-4B67-9C7D-14358FA509F2}" type="slidenum">
              <a:rPr lang="cs-CZ"/>
              <a:pPr>
                <a:defRPr/>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50000"/>
          </a:schemeClr>
        </a:solidFill>
        <a:effectLst/>
      </p:bgPr>
    </p:bg>
    <p:spTree>
      <p:nvGrpSpPr>
        <p:cNvPr id="1" name=""/>
        <p:cNvGrpSpPr/>
        <p:nvPr/>
      </p:nvGrpSpPr>
      <p:grpSpPr>
        <a:xfrm>
          <a:off x="0" y="0"/>
          <a:ext cx="0" cy="0"/>
          <a:chOff x="0" y="0"/>
          <a:chExt cx="0" cy="0"/>
        </a:xfrm>
      </p:grpSpPr>
      <p:sp>
        <p:nvSpPr>
          <p:cNvPr id="7" name="Obdélník se zakulaceným příčným rohem 6"/>
          <p:cNvSpPr/>
          <p:nvPr/>
        </p:nvSpPr>
        <p:spPr>
          <a:xfrm>
            <a:off x="164592" y="147085"/>
            <a:ext cx="8810846" cy="6565392"/>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fontAlgn="auto">
              <a:spcBef>
                <a:spcPts val="0"/>
              </a:spcBef>
              <a:spcAft>
                <a:spcPts val="0"/>
              </a:spcAft>
              <a:defRPr/>
            </a:pPr>
            <a:endParaRPr lang="en-US"/>
          </a:p>
        </p:txBody>
      </p:sp>
      <p:sp>
        <p:nvSpPr>
          <p:cNvPr id="3" name="Zástupný symbol pro zápatí 2"/>
          <p:cNvSpPr>
            <a:spLocks noGrp="1"/>
          </p:cNvSpPr>
          <p:nvPr>
            <p:ph type="ftr" sz="quarter" idx="3"/>
          </p:nvPr>
        </p:nvSpPr>
        <p:spPr>
          <a:xfrm>
            <a:off x="1295400" y="6400800"/>
            <a:ext cx="4211638" cy="274638"/>
          </a:xfrm>
          <a:prstGeom prst="rect">
            <a:avLst/>
          </a:prstGeom>
        </p:spPr>
        <p:txBody>
          <a:bodyPr/>
          <a:lstStyle>
            <a:lvl1pPr algn="r" eaLnBrk="1" fontAlgn="auto" latinLnBrk="0" hangingPunct="1">
              <a:spcBef>
                <a:spcPts val="0"/>
              </a:spcBef>
              <a:spcAft>
                <a:spcPts val="0"/>
              </a:spcAft>
              <a:defRPr kumimoji="0" sz="1300">
                <a:solidFill>
                  <a:schemeClr val="bg2">
                    <a:tint val="60000"/>
                    <a:satMod val="155000"/>
                  </a:schemeClr>
                </a:solidFill>
                <a:latin typeface="+mn-lt"/>
              </a:defRPr>
            </a:lvl1pPr>
            <a:extLst/>
          </a:lstStyle>
          <a:p>
            <a:pPr>
              <a:defRPr/>
            </a:pPr>
            <a:endParaRPr lang="cs-CZ"/>
          </a:p>
        </p:txBody>
      </p:sp>
      <p:sp>
        <p:nvSpPr>
          <p:cNvPr id="14" name="Zástupný symbol pro datum 13"/>
          <p:cNvSpPr>
            <a:spLocks noGrp="1"/>
          </p:cNvSpPr>
          <p:nvPr>
            <p:ph type="dt" sz="half" idx="2"/>
          </p:nvPr>
        </p:nvSpPr>
        <p:spPr>
          <a:xfrm>
            <a:off x="5562600" y="6400800"/>
            <a:ext cx="3001963" cy="274638"/>
          </a:xfrm>
          <a:prstGeom prst="rect">
            <a:avLst/>
          </a:prstGeom>
        </p:spPr>
        <p:txBody>
          <a:bodyPr/>
          <a:lstStyle>
            <a:lvl1pPr algn="l" eaLnBrk="1" fontAlgn="auto" latinLnBrk="0" hangingPunct="1">
              <a:spcBef>
                <a:spcPts val="0"/>
              </a:spcBef>
              <a:spcAft>
                <a:spcPts val="0"/>
              </a:spcAft>
              <a:defRPr kumimoji="0" sz="1300" smtClean="0">
                <a:solidFill>
                  <a:schemeClr val="bg2">
                    <a:tint val="60000"/>
                    <a:satMod val="155000"/>
                  </a:schemeClr>
                </a:solidFill>
                <a:latin typeface="+mn-lt"/>
              </a:defRPr>
            </a:lvl1pPr>
            <a:extLst/>
          </a:lstStyle>
          <a:p>
            <a:pPr>
              <a:defRPr/>
            </a:pPr>
            <a:fld id="{447AF9FF-69DF-453D-9979-089F3AB644E9}" type="datetimeFigureOut">
              <a:rPr lang="cs-CZ"/>
              <a:pPr>
                <a:defRPr/>
              </a:pPr>
              <a:t>28.5.2013</a:t>
            </a:fld>
            <a:endParaRPr lang="cs-CZ"/>
          </a:p>
        </p:txBody>
      </p:sp>
      <p:sp>
        <p:nvSpPr>
          <p:cNvPr id="23" name="Zástupný symbol pro číslo snímku 22"/>
          <p:cNvSpPr>
            <a:spLocks noGrp="1"/>
          </p:cNvSpPr>
          <p:nvPr>
            <p:ph type="sldNum" sz="quarter" idx="4"/>
          </p:nvPr>
        </p:nvSpPr>
        <p:spPr>
          <a:xfrm>
            <a:off x="8639175" y="6515100"/>
            <a:ext cx="463550" cy="273050"/>
          </a:xfrm>
          <a:prstGeom prst="rect">
            <a:avLst/>
          </a:prstGeom>
        </p:spPr>
        <p:txBody>
          <a:bodyPr anchor="ctr"/>
          <a:lstStyle>
            <a:lvl1pPr algn="r" eaLnBrk="1" fontAlgn="auto" latinLnBrk="0" hangingPunct="1">
              <a:spcBef>
                <a:spcPts val="0"/>
              </a:spcBef>
              <a:spcAft>
                <a:spcPts val="0"/>
              </a:spcAft>
              <a:defRPr kumimoji="0" sz="1600" smtClean="0">
                <a:solidFill>
                  <a:schemeClr val="tx2">
                    <a:shade val="90000"/>
                  </a:schemeClr>
                </a:solidFill>
                <a:effectLst/>
                <a:latin typeface="+mn-lt"/>
              </a:defRPr>
            </a:lvl1pPr>
            <a:extLst/>
          </a:lstStyle>
          <a:p>
            <a:pPr>
              <a:defRPr/>
            </a:pPr>
            <a:fld id="{82053364-C0AB-4AB3-B4A2-EC4B264E30CF}" type="slidenum">
              <a:rPr lang="cs-CZ"/>
              <a:pPr>
                <a:defRPr/>
              </a:pPr>
              <a:t>‹#›</a:t>
            </a:fld>
            <a:endParaRPr lang="cs-CZ"/>
          </a:p>
        </p:txBody>
      </p:sp>
      <p:sp>
        <p:nvSpPr>
          <p:cNvPr id="22" name="Zástupný symbol pro nadpis 21"/>
          <p:cNvSpPr>
            <a:spLocks noGrp="1"/>
          </p:cNvSpPr>
          <p:nvPr>
            <p:ph type="title"/>
          </p:nvPr>
        </p:nvSpPr>
        <p:spPr>
          <a:xfrm>
            <a:off x="457200" y="254000"/>
            <a:ext cx="8229600" cy="1143000"/>
          </a:xfrm>
          <a:prstGeom prst="rect">
            <a:avLst/>
          </a:prstGeom>
        </p:spPr>
        <p:txBody>
          <a:bodyPr rIns="91440" anchor="b">
            <a:normAutofit/>
            <a:scene3d>
              <a:camera prst="orthographicFront"/>
              <a:lightRig rig="soft" dir="t">
                <a:rot lat="0" lon="0" rev="2400000"/>
              </a:lightRig>
            </a:scene3d>
            <a:sp3d>
              <a:bevelT w="19050" h="12700"/>
            </a:sp3d>
          </a:bodyPr>
          <a:lstStyle>
            <a:extLst/>
          </a:lstStyle>
          <a:p>
            <a:r>
              <a:rPr lang="cs-CZ" smtClean="0"/>
              <a:t>Klepnutím lze upravit styl předlohy nadpisů.</a:t>
            </a:r>
            <a:endParaRPr lang="en-US"/>
          </a:p>
        </p:txBody>
      </p:sp>
      <p:sp>
        <p:nvSpPr>
          <p:cNvPr id="1033" name="Zástupný symbol pro text 12"/>
          <p:cNvSpPr>
            <a:spLocks noGrp="1"/>
          </p:cNvSpPr>
          <p:nvPr>
            <p:ph type="body" idx="1"/>
          </p:nvPr>
        </p:nvSpPr>
        <p:spPr bwMode="auto">
          <a:xfrm>
            <a:off x="457200" y="1646238"/>
            <a:ext cx="8229600" cy="4525962"/>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smtClean="0"/>
          </a:p>
        </p:txBody>
      </p:sp>
    </p:spTree>
  </p:cSld>
  <p:clrMap bg1="dk1" tx1="lt1" bg2="dk2" tx2="lt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1" r:id="rId7"/>
    <p:sldLayoutId id="2147483738" r:id="rId8"/>
    <p:sldLayoutId id="2147483739" r:id="rId9"/>
    <p:sldLayoutId id="2147483730" r:id="rId10"/>
    <p:sldLayoutId id="2147483729" r:id="rId11"/>
  </p:sldLayoutIdLst>
  <p:txStyles>
    <p:titleStyle>
      <a:lvl1pPr marL="53975" algn="r" rtl="0" fontAlgn="base">
        <a:spcBef>
          <a:spcPct val="0"/>
        </a:spcBef>
        <a:spcAft>
          <a:spcPct val="0"/>
        </a:spcAft>
        <a:defRPr sz="4600" kern="1200">
          <a:solidFill>
            <a:srgbClr val="FFFF9A"/>
          </a:solidFill>
          <a:effectLst>
            <a:outerShdw blurRad="38100" dist="25500" dir="5400000" algn="tl" rotWithShape="0">
              <a:srgbClr val="000000">
                <a:satMod val="180000"/>
                <a:alpha val="75000"/>
              </a:srgbClr>
            </a:outerShdw>
          </a:effectLst>
          <a:latin typeface="+mj-lt"/>
          <a:ea typeface="+mj-ea"/>
          <a:cs typeface="+mj-cs"/>
        </a:defRPr>
      </a:lvl1pPr>
      <a:lvl2pPr marL="53975" algn="r" rtl="0" fontAlgn="base">
        <a:spcBef>
          <a:spcPct val="0"/>
        </a:spcBef>
        <a:spcAft>
          <a:spcPct val="0"/>
        </a:spcAft>
        <a:defRPr sz="4600">
          <a:solidFill>
            <a:srgbClr val="FFFF9A"/>
          </a:solidFill>
          <a:latin typeface="Rockwell" pitchFamily="18" charset="0"/>
        </a:defRPr>
      </a:lvl2pPr>
      <a:lvl3pPr marL="53975" algn="r" rtl="0" fontAlgn="base">
        <a:spcBef>
          <a:spcPct val="0"/>
        </a:spcBef>
        <a:spcAft>
          <a:spcPct val="0"/>
        </a:spcAft>
        <a:defRPr sz="4600">
          <a:solidFill>
            <a:srgbClr val="FFFF9A"/>
          </a:solidFill>
          <a:latin typeface="Rockwell" pitchFamily="18" charset="0"/>
        </a:defRPr>
      </a:lvl3pPr>
      <a:lvl4pPr marL="53975" algn="r" rtl="0" fontAlgn="base">
        <a:spcBef>
          <a:spcPct val="0"/>
        </a:spcBef>
        <a:spcAft>
          <a:spcPct val="0"/>
        </a:spcAft>
        <a:defRPr sz="4600">
          <a:solidFill>
            <a:srgbClr val="FFFF9A"/>
          </a:solidFill>
          <a:latin typeface="Rockwell" pitchFamily="18" charset="0"/>
        </a:defRPr>
      </a:lvl4pPr>
      <a:lvl5pPr marL="53975" algn="r" rtl="0" fontAlgn="base">
        <a:spcBef>
          <a:spcPct val="0"/>
        </a:spcBef>
        <a:spcAft>
          <a:spcPct val="0"/>
        </a:spcAft>
        <a:defRPr sz="4600">
          <a:solidFill>
            <a:srgbClr val="FFFF9A"/>
          </a:solidFill>
          <a:latin typeface="Rockwell" pitchFamily="18" charset="0"/>
        </a:defRPr>
      </a:lvl5pPr>
      <a:lvl6pPr marL="511175" algn="r" rtl="0" fontAlgn="base">
        <a:spcBef>
          <a:spcPct val="0"/>
        </a:spcBef>
        <a:spcAft>
          <a:spcPct val="0"/>
        </a:spcAft>
        <a:defRPr sz="4600">
          <a:solidFill>
            <a:srgbClr val="FFFF9A"/>
          </a:solidFill>
          <a:latin typeface="Rockwell" pitchFamily="18" charset="0"/>
        </a:defRPr>
      </a:lvl6pPr>
      <a:lvl7pPr marL="968375" algn="r" rtl="0" fontAlgn="base">
        <a:spcBef>
          <a:spcPct val="0"/>
        </a:spcBef>
        <a:spcAft>
          <a:spcPct val="0"/>
        </a:spcAft>
        <a:defRPr sz="4600">
          <a:solidFill>
            <a:srgbClr val="FFFF9A"/>
          </a:solidFill>
          <a:latin typeface="Rockwell" pitchFamily="18" charset="0"/>
        </a:defRPr>
      </a:lvl7pPr>
      <a:lvl8pPr marL="1425575" algn="r" rtl="0" fontAlgn="base">
        <a:spcBef>
          <a:spcPct val="0"/>
        </a:spcBef>
        <a:spcAft>
          <a:spcPct val="0"/>
        </a:spcAft>
        <a:defRPr sz="4600">
          <a:solidFill>
            <a:srgbClr val="FFFF9A"/>
          </a:solidFill>
          <a:latin typeface="Rockwell" pitchFamily="18" charset="0"/>
        </a:defRPr>
      </a:lvl8pPr>
      <a:lvl9pPr marL="1882775" algn="r" rtl="0" fontAlgn="base">
        <a:spcBef>
          <a:spcPct val="0"/>
        </a:spcBef>
        <a:spcAft>
          <a:spcPct val="0"/>
        </a:spcAft>
        <a:defRPr sz="4600">
          <a:solidFill>
            <a:srgbClr val="FFFF9A"/>
          </a:solidFill>
          <a:latin typeface="Rockwell" pitchFamily="18" charset="0"/>
        </a:defRPr>
      </a:lvl9pPr>
      <a:extLst/>
    </p:titleStyle>
    <p:bodyStyle>
      <a:lvl1pPr marL="292100" indent="-292100" algn="l" rtl="0" fontAlgn="base">
        <a:spcBef>
          <a:spcPct val="0"/>
        </a:spcBef>
        <a:spcAft>
          <a:spcPct val="0"/>
        </a:spcAft>
        <a:buClr>
          <a:schemeClr val="accent1"/>
        </a:buClr>
        <a:buSzPct val="70000"/>
        <a:buFont typeface="Wingdings 2" pitchFamily="18" charset="2"/>
        <a:buChar char=""/>
        <a:defRPr sz="3200" kern="1200">
          <a:solidFill>
            <a:schemeClr val="tx1"/>
          </a:solidFill>
          <a:latin typeface="+mn-lt"/>
          <a:ea typeface="+mn-ea"/>
          <a:cs typeface="+mn-cs"/>
        </a:defRPr>
      </a:lvl1pPr>
      <a:lvl2pPr marL="639763" indent="-228600" algn="l" rtl="0" fontAlgn="base">
        <a:spcBef>
          <a:spcPts val="400"/>
        </a:spcBef>
        <a:spcAft>
          <a:spcPct val="0"/>
        </a:spcAft>
        <a:buClr>
          <a:schemeClr val="accent2"/>
        </a:buClr>
        <a:buSzPct val="90000"/>
        <a:buChar char="•"/>
        <a:defRPr sz="2600" kern="1200">
          <a:solidFill>
            <a:schemeClr val="tx1"/>
          </a:solidFill>
          <a:latin typeface="+mn-lt"/>
          <a:ea typeface="+mn-ea"/>
          <a:cs typeface="+mn-cs"/>
        </a:defRPr>
      </a:lvl2pPr>
      <a:lvl3pPr marL="822325" indent="-190500" algn="l" rtl="0" fontAlgn="base">
        <a:spcBef>
          <a:spcPts val="400"/>
        </a:spcBef>
        <a:spcAft>
          <a:spcPct val="0"/>
        </a:spcAft>
        <a:buClr>
          <a:srgbClr val="E7BC29"/>
        </a:buClr>
        <a:buSzPct val="100000"/>
        <a:buFont typeface="Wingdings 2" pitchFamily="18" charset="2"/>
        <a:buChar char=""/>
        <a:defRPr sz="2300" kern="1200">
          <a:solidFill>
            <a:schemeClr val="tx1"/>
          </a:solidFill>
          <a:latin typeface="+mn-lt"/>
          <a:ea typeface="+mn-ea"/>
          <a:cs typeface="+mn-cs"/>
        </a:defRPr>
      </a:lvl3pPr>
      <a:lvl4pPr marL="1004888" indent="-182563" algn="l" rtl="0" fontAlgn="base">
        <a:spcBef>
          <a:spcPts val="400"/>
        </a:spcBef>
        <a:spcAft>
          <a:spcPct val="0"/>
        </a:spcAft>
        <a:buClr>
          <a:srgbClr val="E7BC29"/>
        </a:buClr>
        <a:buSzPct val="100000"/>
        <a:buFont typeface="Wingdings 2" pitchFamily="18" charset="2"/>
        <a:buChar char=""/>
        <a:defRPr sz="2000" kern="1200">
          <a:solidFill>
            <a:schemeClr val="tx1"/>
          </a:solidFill>
          <a:latin typeface="+mn-lt"/>
          <a:ea typeface="+mn-ea"/>
          <a:cs typeface="+mn-cs"/>
        </a:defRPr>
      </a:lvl4pPr>
      <a:lvl5pPr marL="1187450" indent="-182563" algn="l" rtl="0" fontAlgn="base">
        <a:spcBef>
          <a:spcPts val="400"/>
        </a:spcBef>
        <a:spcAft>
          <a:spcPct val="0"/>
        </a:spcAft>
        <a:buClr>
          <a:srgbClr val="E7BC29"/>
        </a:buClr>
        <a:buSzPct val="100000"/>
        <a:buFont typeface="Wingdings 2" pitchFamily="18" charset="2"/>
        <a:buChar char=""/>
        <a:defRPr sz="1900" kern="1200">
          <a:solidFill>
            <a:schemeClr val="tx1"/>
          </a:solidFill>
          <a:latin typeface="+mn-lt"/>
          <a:ea typeface="+mn-ea"/>
          <a:cs typeface="+mn-cs"/>
        </a:defRPr>
      </a:lvl5pPr>
      <a:lvl6pPr marL="1371600" indent="-173736" algn="l" rtl="0" eaLnBrk="1" latinLnBrk="0" hangingPunct="1">
        <a:spcBef>
          <a:spcPts val="400"/>
        </a:spcBef>
        <a:buClr>
          <a:schemeClr val="accent4"/>
        </a:buClr>
        <a:buFont typeface="Wingdings 2"/>
        <a:buChar char=""/>
        <a:defRPr kumimoji="0" sz="1800" kern="1200" baseline="0">
          <a:solidFill>
            <a:schemeClr val="tx1"/>
          </a:solidFill>
          <a:latin typeface="+mn-lt"/>
          <a:ea typeface="+mn-ea"/>
          <a:cs typeface="+mn-cs"/>
        </a:defRPr>
      </a:lvl6pPr>
      <a:lvl7pPr marL="155448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7pPr>
      <a:lvl8pPr marL="173736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8pPr>
      <a:lvl9pPr marL="192024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cs.wikipedia.org/wiki/Soubor:Charles_IV-John_Ocko_votive_picture-fragment.jpg" TargetMode="Externa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7.xml"/><Relationship Id="rId4" Type="http://schemas.openxmlformats.org/officeDocument/2006/relationships/image" Target="../media/image11.jpeg"/></Relationships>
</file>

<file path=ppt/slides/_rels/slide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hyperlink" Target="http://cs.wikipedia.org/wiki/Soubor:Anna_von_der_Pfalz.jpg" TargetMode="External"/><Relationship Id="rId1" Type="http://schemas.openxmlformats.org/officeDocument/2006/relationships/slideLayout" Target="../slideLayouts/slideLayout7.xml"/><Relationship Id="rId5" Type="http://schemas.openxmlformats.org/officeDocument/2006/relationships/image" Target="../media/image17.jpeg"/><Relationship Id="rId4" Type="http://schemas.openxmlformats.org/officeDocument/2006/relationships/image" Target="../media/image16.jpeg"/></Relationships>
</file>

<file path=ppt/slides/_rels/slide2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hyperlink" Target="http://upload.wikimedia.org/wikipedia/commons/thumb/1/15/Karl%C5%A1tejn.JPG/800px-Karl%C5%A1tejn.JPG" TargetMode="External"/><Relationship Id="rId3" Type="http://schemas.openxmlformats.org/officeDocument/2006/relationships/hyperlink" Target="http://upload.wikimedia.org/wikipedia/commons/thumb/3/38/Eliska_premyslovna.jpg/386px-Eliska_premyslovna.jpg" TargetMode="External"/><Relationship Id="rId7" Type="http://schemas.openxmlformats.org/officeDocument/2006/relationships/hyperlink" Target="http://upload.wikimedia.org/wikipedia/commons/thumb/b/bd/B%C3%B6hmen_Reichskleinodien_-Krone_1.jpg/220px-B%C3%B6hmen_Reichskleinodien_-_Krone_1.jpg" TargetMode="External"/><Relationship Id="rId2" Type="http://schemas.openxmlformats.org/officeDocument/2006/relationships/hyperlink" Target="http://upload.wikimedia.org/wikipedia/commons/thumb/1/16/Charles_IV-John_Ocko_votive_picture-fragment.jpg/410px-Charles_IV-John_Ocko_votive_picture-fragment.jpg" TargetMode="External"/><Relationship Id="rId1" Type="http://schemas.openxmlformats.org/officeDocument/2006/relationships/slideLayout" Target="../slideLayouts/slideLayout2.xml"/><Relationship Id="rId6" Type="http://schemas.openxmlformats.org/officeDocument/2006/relationships/hyperlink" Target="http://upload.wikimedia.org/wikipedia/commons/thumb/b/bd/Karolus_Moravius.jpg/196px-Karolus_Moravius.jpg" TargetMode="External"/><Relationship Id="rId5" Type="http://schemas.openxmlformats.org/officeDocument/2006/relationships/hyperlink" Target="http://cs.wikipedia.org/wiki/Karel_IV" TargetMode="External"/><Relationship Id="rId10" Type="http://schemas.openxmlformats.org/officeDocument/2006/relationships/hyperlink" Target="http://upload.wikimedia.org/wikipedia/commons/thumb/3/31/Burgkarlstein02.jpg/619px-Burgkarlstein02.jpg" TargetMode="External"/><Relationship Id="rId4" Type="http://schemas.openxmlformats.org/officeDocument/2006/relationships/hyperlink" Target="http://upload.wikimedia.org/wikipedia/commons/thumb/7/78/K%C5%99ivokl%C3%A1t,_hrad_z_vyhl%C3%ADdky.jpg/450px-K%C5%99ivokl%C3%A1t,_hrad_z_vyhl%C3%ADdky.jpg" TargetMode="External"/><Relationship Id="rId9" Type="http://schemas.openxmlformats.org/officeDocument/2006/relationships/hyperlink" Target="http://upload.wikimedia.org/wikipedia/commons/thumb/c/c0/Hrad_Karl%C5%A1tejn.jpg/800px-Hrad_Karl%C5%A1tejn.jpg" TargetMode="External"/></Relationships>
</file>

<file path=ppt/slides/_rels/slide25.xml.rels><?xml version="1.0" encoding="UTF-8" standalone="yes"?>
<Relationships xmlns="http://schemas.openxmlformats.org/package/2006/relationships"><Relationship Id="rId8" Type="http://schemas.openxmlformats.org/officeDocument/2006/relationships/hyperlink" Target="http://upload.wikimedia.org/wikipedia/commons/7/76/Karel-IV..jpg" TargetMode="External"/><Relationship Id="rId3" Type="http://schemas.openxmlformats.org/officeDocument/2006/relationships/hyperlink" Target="http://upload.wikimedia.org/wikipedia/commons/thumb/3/38/Prague_Charles_University.JPG/120px-Prague_Charles_University.JPG" TargetMode="External"/><Relationship Id="rId7" Type="http://schemas.openxmlformats.org/officeDocument/2006/relationships/hyperlink" Target="http://upload.wikimedia.org/wikipedia/commons/2/21/Eli%C5%A1ka_Pomo%C5%99ansk%C3%A1.jpg" TargetMode="External"/><Relationship Id="rId2" Type="http://schemas.openxmlformats.org/officeDocument/2006/relationships/hyperlink" Target="http://www.cuni.cz/UK-145-version1-listina2.jpg" TargetMode="External"/><Relationship Id="rId1" Type="http://schemas.openxmlformats.org/officeDocument/2006/relationships/slideLayout" Target="../slideLayouts/slideLayout2.xml"/><Relationship Id="rId6" Type="http://schemas.openxmlformats.org/officeDocument/2006/relationships/hyperlink" Target="http://upload.wikimedia.org/wikipedia/commons/a/af/Anna_von_Schweidnitz.jpg" TargetMode="External"/><Relationship Id="rId5" Type="http://schemas.openxmlformats.org/officeDocument/2006/relationships/hyperlink" Target="http://upload.wikimedia.org/wikipedia/commons/d/d0/Anna_von_der_Pfalz.jpg" TargetMode="External"/><Relationship Id="rId4" Type="http://schemas.openxmlformats.org/officeDocument/2006/relationships/hyperlink" Target="http://upload.wikimedia.org/wikipedia/commons/8/87/Karl_IV_Blanca_Valois.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3"/>
          <p:cNvSpPr>
            <a:spLocks noGrp="1" noChangeArrowheads="1"/>
          </p:cNvSpPr>
          <p:nvPr>
            <p:ph type="body" idx="4294967295"/>
          </p:nvPr>
        </p:nvSpPr>
        <p:spPr>
          <a:xfrm>
            <a:off x="395288" y="1484313"/>
            <a:ext cx="8229600" cy="4568825"/>
          </a:xfrm>
        </p:spPr>
        <p:txBody>
          <a:bodyPr>
            <a:normAutofit/>
          </a:bodyPr>
          <a:lstStyle/>
          <a:p>
            <a:pPr>
              <a:lnSpc>
                <a:spcPct val="80000"/>
              </a:lnSpc>
              <a:buFontTx/>
              <a:buNone/>
              <a:tabLst>
                <a:tab pos="2332038" algn="l"/>
              </a:tabLst>
            </a:pPr>
            <a:endParaRPr lang="cs-CZ" sz="2000" smtClean="0"/>
          </a:p>
          <a:p>
            <a:pPr>
              <a:lnSpc>
                <a:spcPct val="80000"/>
              </a:lnSpc>
              <a:buFontTx/>
              <a:buNone/>
              <a:tabLst>
                <a:tab pos="2332038" algn="l"/>
              </a:tabLst>
            </a:pPr>
            <a:r>
              <a:rPr lang="cs-CZ" sz="1800" smtClean="0">
                <a:solidFill>
                  <a:srgbClr val="FCF059"/>
                </a:solidFill>
              </a:rPr>
              <a:t>Název školy:</a:t>
            </a:r>
            <a:r>
              <a:rPr lang="cs-CZ" sz="2000" smtClean="0">
                <a:solidFill>
                  <a:srgbClr val="FCF059"/>
                </a:solidFill>
              </a:rPr>
              <a:t>	</a:t>
            </a:r>
            <a:r>
              <a:rPr lang="cs-CZ" sz="1600" smtClean="0">
                <a:solidFill>
                  <a:srgbClr val="FCF059"/>
                </a:solidFill>
              </a:rPr>
              <a:t>Základní škola Městec Králové</a:t>
            </a:r>
          </a:p>
          <a:p>
            <a:pPr>
              <a:lnSpc>
                <a:spcPct val="80000"/>
              </a:lnSpc>
              <a:buFontTx/>
              <a:buNone/>
              <a:tabLst>
                <a:tab pos="2332038" algn="l"/>
              </a:tabLst>
            </a:pPr>
            <a:endParaRPr lang="cs-CZ" sz="2000" smtClean="0">
              <a:solidFill>
                <a:srgbClr val="FCF059"/>
              </a:solidFill>
            </a:endParaRPr>
          </a:p>
          <a:p>
            <a:pPr>
              <a:lnSpc>
                <a:spcPct val="80000"/>
              </a:lnSpc>
              <a:buFontTx/>
              <a:buNone/>
              <a:tabLst>
                <a:tab pos="2332038" algn="l"/>
              </a:tabLst>
            </a:pPr>
            <a:r>
              <a:rPr lang="cs-CZ" sz="2000" smtClean="0">
                <a:solidFill>
                  <a:srgbClr val="FCF059"/>
                </a:solidFill>
              </a:rPr>
              <a:t>Autor:	</a:t>
            </a:r>
            <a:r>
              <a:rPr lang="cs-CZ" sz="1600" smtClean="0">
                <a:solidFill>
                  <a:srgbClr val="FCF059"/>
                </a:solidFill>
              </a:rPr>
              <a:t>Mgr. Hana Míčová</a:t>
            </a:r>
          </a:p>
          <a:p>
            <a:pPr>
              <a:lnSpc>
                <a:spcPct val="80000"/>
              </a:lnSpc>
              <a:buFontTx/>
              <a:buNone/>
              <a:tabLst>
                <a:tab pos="2332038" algn="l"/>
              </a:tabLst>
            </a:pPr>
            <a:endParaRPr lang="cs-CZ" sz="2000" smtClean="0">
              <a:solidFill>
                <a:srgbClr val="FCF059"/>
              </a:solidFill>
              <a:latin typeface="Arial" charset="0"/>
            </a:endParaRPr>
          </a:p>
          <a:p>
            <a:pPr>
              <a:lnSpc>
                <a:spcPct val="80000"/>
              </a:lnSpc>
              <a:buFontTx/>
              <a:buNone/>
              <a:tabLst>
                <a:tab pos="2332038" algn="l"/>
              </a:tabLst>
            </a:pPr>
            <a:r>
              <a:rPr lang="cs-CZ" sz="2000" smtClean="0">
                <a:solidFill>
                  <a:srgbClr val="FCF059"/>
                </a:solidFill>
              </a:rPr>
              <a:t>Název:	</a:t>
            </a:r>
            <a:r>
              <a:rPr lang="cs-CZ" sz="1600" smtClean="0">
                <a:solidFill>
                  <a:srgbClr val="FCF059"/>
                </a:solidFill>
              </a:rPr>
              <a:t>VY_32_INOVACE_17_D7</a:t>
            </a:r>
          </a:p>
          <a:p>
            <a:pPr>
              <a:lnSpc>
                <a:spcPct val="80000"/>
              </a:lnSpc>
              <a:buFontTx/>
              <a:buNone/>
              <a:tabLst>
                <a:tab pos="2332038" algn="l"/>
              </a:tabLst>
            </a:pPr>
            <a:endParaRPr lang="cs-CZ" sz="2000" smtClean="0">
              <a:solidFill>
                <a:srgbClr val="FCF059"/>
              </a:solidFill>
            </a:endParaRPr>
          </a:p>
          <a:p>
            <a:pPr>
              <a:lnSpc>
                <a:spcPct val="80000"/>
              </a:lnSpc>
              <a:buFontTx/>
              <a:buNone/>
              <a:tabLst>
                <a:tab pos="2332038" algn="l"/>
              </a:tabLst>
            </a:pPr>
            <a:r>
              <a:rPr lang="cs-CZ" sz="2000" smtClean="0">
                <a:solidFill>
                  <a:srgbClr val="FCF059"/>
                </a:solidFill>
              </a:rPr>
              <a:t>Číslo projektu:	</a:t>
            </a:r>
            <a:r>
              <a:rPr lang="cs-CZ" sz="1600" smtClean="0">
                <a:solidFill>
                  <a:srgbClr val="FCF059"/>
                </a:solidFill>
              </a:rPr>
              <a:t>CZ.1.07/1.4.00/21.2313</a:t>
            </a:r>
          </a:p>
          <a:p>
            <a:pPr>
              <a:lnSpc>
                <a:spcPct val="80000"/>
              </a:lnSpc>
              <a:buFontTx/>
              <a:buNone/>
              <a:tabLst>
                <a:tab pos="2332038" algn="l"/>
              </a:tabLst>
            </a:pPr>
            <a:endParaRPr lang="cs-CZ" sz="2000" smtClean="0">
              <a:solidFill>
                <a:srgbClr val="FCF059"/>
              </a:solidFill>
            </a:endParaRPr>
          </a:p>
          <a:p>
            <a:pPr>
              <a:lnSpc>
                <a:spcPct val="80000"/>
              </a:lnSpc>
              <a:buFontTx/>
              <a:buNone/>
              <a:tabLst>
                <a:tab pos="2332038" algn="l"/>
              </a:tabLst>
            </a:pPr>
            <a:r>
              <a:rPr lang="cs-CZ" sz="2000" smtClean="0">
                <a:solidFill>
                  <a:srgbClr val="FCF059"/>
                </a:solidFill>
              </a:rPr>
              <a:t>Téma:	</a:t>
            </a:r>
            <a:r>
              <a:rPr lang="cs-CZ" sz="1600" smtClean="0">
                <a:solidFill>
                  <a:srgbClr val="FCF059"/>
                </a:solidFill>
              </a:rPr>
              <a:t>Karel IV.</a:t>
            </a:r>
          </a:p>
          <a:p>
            <a:pPr>
              <a:lnSpc>
                <a:spcPct val="80000"/>
              </a:lnSpc>
              <a:buFontTx/>
              <a:buNone/>
              <a:tabLst>
                <a:tab pos="2332038" algn="l"/>
              </a:tabLst>
            </a:pPr>
            <a:endParaRPr lang="cs-CZ" sz="2000" smtClean="0">
              <a:solidFill>
                <a:srgbClr val="FCF059"/>
              </a:solidFill>
            </a:endParaRPr>
          </a:p>
          <a:p>
            <a:pPr>
              <a:lnSpc>
                <a:spcPct val="80000"/>
              </a:lnSpc>
              <a:buFontTx/>
              <a:buNone/>
              <a:tabLst>
                <a:tab pos="2332038" algn="l"/>
              </a:tabLst>
            </a:pPr>
            <a:r>
              <a:rPr lang="cs-CZ" sz="2000" smtClean="0">
                <a:solidFill>
                  <a:srgbClr val="FCF059"/>
                </a:solidFill>
              </a:rPr>
              <a:t>Anotace:	</a:t>
            </a:r>
            <a:r>
              <a:rPr lang="cs-CZ" sz="1600" smtClean="0">
                <a:solidFill>
                  <a:srgbClr val="FCF059"/>
                </a:solidFill>
              </a:rPr>
              <a:t>Výkladová prezentace o vládě Karla IV.</a:t>
            </a:r>
          </a:p>
          <a:p>
            <a:pPr>
              <a:lnSpc>
                <a:spcPct val="80000"/>
              </a:lnSpc>
              <a:buFontTx/>
              <a:buNone/>
              <a:tabLst>
                <a:tab pos="2332038" algn="l"/>
              </a:tabLst>
            </a:pPr>
            <a:endParaRPr lang="cs-CZ" sz="2000" smtClean="0">
              <a:solidFill>
                <a:srgbClr val="FCF059"/>
              </a:solidFill>
            </a:endParaRPr>
          </a:p>
          <a:p>
            <a:pPr>
              <a:lnSpc>
                <a:spcPct val="80000"/>
              </a:lnSpc>
              <a:buFontTx/>
              <a:buNone/>
              <a:tabLst>
                <a:tab pos="2332038" algn="l"/>
              </a:tabLst>
            </a:pPr>
            <a:r>
              <a:rPr lang="cs-CZ" sz="2000" smtClean="0">
                <a:solidFill>
                  <a:srgbClr val="FCF059"/>
                </a:solidFill>
              </a:rPr>
              <a:t>Datum:	</a:t>
            </a:r>
            <a:r>
              <a:rPr lang="cs-CZ" sz="1600" smtClean="0">
                <a:solidFill>
                  <a:srgbClr val="FCF059"/>
                </a:solidFill>
              </a:rPr>
              <a:t>7.  3.  2013</a:t>
            </a:r>
            <a:r>
              <a:rPr lang="cs-CZ" sz="2000" smtClean="0">
                <a:solidFill>
                  <a:srgbClr val="FCF059"/>
                </a:solidFill>
              </a:rPr>
              <a:t>	</a:t>
            </a:r>
          </a:p>
        </p:txBody>
      </p:sp>
      <p:pic>
        <p:nvPicPr>
          <p:cNvPr id="13314" name="Picture 4"/>
          <p:cNvPicPr>
            <a:picLocks noGrp="1" noChangeAspect="1" noChangeArrowheads="1"/>
          </p:cNvPicPr>
          <p:nvPr>
            <p:ph type="title" idx="4294967295"/>
          </p:nvPr>
        </p:nvPicPr>
        <p:blipFill>
          <a:blip r:embed="rId2"/>
          <a:srcRect/>
          <a:stretch>
            <a:fillRect/>
          </a:stretch>
        </p:blipFill>
        <p:spPr bwMode="auto">
          <a:xfrm>
            <a:off x="755650" y="260350"/>
            <a:ext cx="7489825" cy="1143000"/>
          </a:xfr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pPr algn="ctr" fontAlgn="auto">
              <a:spcAft>
                <a:spcPts val="0"/>
              </a:spcAft>
              <a:defRPr/>
            </a:pPr>
            <a:r>
              <a:rPr lang="cs-CZ" sz="7200" b="1" dirty="0" smtClean="0">
                <a:solidFill>
                  <a:schemeClr val="tx2">
                    <a:tint val="100000"/>
                    <a:shade val="90000"/>
                    <a:satMod val="250000"/>
                    <a:alpha val="100000"/>
                  </a:schemeClr>
                </a:solidFill>
              </a:rPr>
              <a:t>Karel IV.</a:t>
            </a:r>
            <a:endParaRPr lang="cs-CZ" sz="7200" b="1" dirty="0">
              <a:solidFill>
                <a:schemeClr val="tx2">
                  <a:tint val="100000"/>
                  <a:shade val="90000"/>
                  <a:satMod val="250000"/>
                  <a:alpha val="100000"/>
                </a:schemeClr>
              </a:solidFill>
            </a:endParaRPr>
          </a:p>
        </p:txBody>
      </p:sp>
      <p:sp>
        <p:nvSpPr>
          <p:cNvPr id="3" name="Podnadpis 2"/>
          <p:cNvSpPr>
            <a:spLocks noGrp="1"/>
          </p:cNvSpPr>
          <p:nvPr>
            <p:ph type="subTitle" idx="1"/>
          </p:nvPr>
        </p:nvSpPr>
        <p:spPr>
          <a:xfrm>
            <a:off x="1357313" y="2786063"/>
            <a:ext cx="6559550" cy="1752600"/>
          </a:xfrm>
        </p:spPr>
        <p:txBody>
          <a:bodyPr>
            <a:normAutofit/>
          </a:bodyPr>
          <a:lstStyle/>
          <a:p>
            <a:pPr algn="ctr" fontAlgn="auto">
              <a:spcAft>
                <a:spcPts val="0"/>
              </a:spcAft>
              <a:buFont typeface="Wingdings 2"/>
              <a:buNone/>
              <a:defRPr/>
            </a:pPr>
            <a:endParaRPr lang="cs-CZ" dirty="0" smtClean="0">
              <a:solidFill>
                <a:schemeClr val="tx2">
                  <a:lumMod val="50000"/>
                </a:schemeClr>
              </a:solidFill>
            </a:endParaRPr>
          </a:p>
          <a:p>
            <a:pPr algn="ctr" fontAlgn="auto">
              <a:spcAft>
                <a:spcPts val="0"/>
              </a:spcAft>
              <a:buFont typeface="Wingdings 2"/>
              <a:buNone/>
              <a:defRPr/>
            </a:pPr>
            <a:endParaRPr lang="cs-CZ" dirty="0" smtClean="0">
              <a:solidFill>
                <a:schemeClr val="tx2">
                  <a:lumMod val="50000"/>
                </a:schemeClr>
              </a:solidFill>
            </a:endParaRPr>
          </a:p>
          <a:p>
            <a:pPr algn="ctr" fontAlgn="auto">
              <a:spcAft>
                <a:spcPts val="0"/>
              </a:spcAft>
              <a:buFont typeface="Wingdings 2"/>
              <a:buNone/>
              <a:defRPr/>
            </a:pPr>
            <a:r>
              <a:rPr lang="cs-CZ" dirty="0" smtClean="0">
                <a:solidFill>
                  <a:schemeClr val="tx2">
                    <a:lumMod val="50000"/>
                  </a:schemeClr>
                </a:solidFill>
              </a:rPr>
              <a:t>Výkladová prezentace</a:t>
            </a:r>
            <a:endParaRPr lang="cs-CZ" dirty="0">
              <a:solidFill>
                <a:schemeClr val="tx2">
                  <a:lumMod val="50000"/>
                </a:schemeClr>
              </a:solidFill>
            </a:endParaRPr>
          </a:p>
        </p:txBody>
      </p:sp>
      <p:pic>
        <p:nvPicPr>
          <p:cNvPr id="14339" name="Picture 3" descr="C:\Documents and Settings\Doma\Local Settings\Temporary Internet Files\Content.IE5\G5EQJNK3\MC900157083[1].wmf"/>
          <p:cNvPicPr>
            <a:picLocks noChangeAspect="1" noChangeArrowheads="1"/>
          </p:cNvPicPr>
          <p:nvPr/>
        </p:nvPicPr>
        <p:blipFill>
          <a:blip r:embed="rId2"/>
          <a:srcRect/>
          <a:stretch>
            <a:fillRect/>
          </a:stretch>
        </p:blipFill>
        <p:spPr bwMode="auto">
          <a:xfrm>
            <a:off x="214313" y="2635250"/>
            <a:ext cx="8715375" cy="29051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idx="4294967295"/>
          </p:nvPr>
        </p:nvSpPr>
        <p:spPr>
          <a:xfrm>
            <a:off x="785786" y="1142984"/>
            <a:ext cx="3643312" cy="1143000"/>
          </a:xfrm>
        </p:spPr>
        <p:txBody>
          <a:bodyPr/>
          <a:lstStyle/>
          <a:p>
            <a:pPr marL="54864" algn="ctr" fontAlgn="auto">
              <a:spcAft>
                <a:spcPts val="0"/>
              </a:spcAft>
              <a:defRPr/>
            </a:pPr>
            <a:r>
              <a:rPr lang="cs-CZ" sz="6000" b="1" dirty="0" smtClean="0">
                <a:solidFill>
                  <a:schemeClr val="accent6">
                    <a:lumMod val="75000"/>
                  </a:schemeClr>
                </a:solidFill>
                <a:latin typeface="Arial Rounded MT Bold" pitchFamily="34" charset="0"/>
              </a:rPr>
              <a:t>Karel IV.</a:t>
            </a:r>
          </a:p>
        </p:txBody>
      </p:sp>
      <p:pic>
        <p:nvPicPr>
          <p:cNvPr id="5" name="Zástupný symbol pro obsah 4" descr="Charles IV-John Ocko votive picture-fragment.jpg">
            <a:hlinkClick r:id="rId2"/>
          </p:cNvPr>
          <p:cNvPicPr>
            <a:picLocks noGrp="1"/>
          </p:cNvPicPr>
          <p:nvPr>
            <p:ph idx="4294967295"/>
          </p:nvPr>
        </p:nvPicPr>
        <p:blipFill>
          <a:blip r:embed="rId3"/>
          <a:srcRect/>
          <a:stretch>
            <a:fillRect/>
          </a:stretch>
        </p:blipFill>
        <p:spPr>
          <a:xfrm>
            <a:off x="5000625" y="928688"/>
            <a:ext cx="3714750" cy="4929187"/>
          </a:xfrm>
          <a:ln>
            <a:solidFill>
              <a:schemeClr val="tx2">
                <a:lumMod val="50000"/>
              </a:schemeClr>
            </a:solidFill>
          </a:ln>
        </p:spPr>
      </p:pic>
      <p:sp>
        <p:nvSpPr>
          <p:cNvPr id="15363" name="TextovéPole 5"/>
          <p:cNvSpPr txBox="1">
            <a:spLocks noChangeArrowheads="1"/>
          </p:cNvSpPr>
          <p:nvPr/>
        </p:nvSpPr>
        <p:spPr bwMode="auto">
          <a:xfrm>
            <a:off x="1071563" y="4000500"/>
            <a:ext cx="3271837" cy="1816100"/>
          </a:xfrm>
          <a:prstGeom prst="rect">
            <a:avLst/>
          </a:prstGeom>
          <a:noFill/>
          <a:ln w="9525">
            <a:noFill/>
            <a:miter lim="800000"/>
            <a:headEnd/>
            <a:tailEnd/>
          </a:ln>
        </p:spPr>
        <p:txBody>
          <a:bodyPr wrap="none">
            <a:spAutoFit/>
          </a:bodyPr>
          <a:lstStyle/>
          <a:p>
            <a:r>
              <a:rPr lang="cs-CZ" sz="2400" b="1">
                <a:solidFill>
                  <a:srgbClr val="FFC000"/>
                </a:solidFill>
                <a:latin typeface="Arial Rounded MT Bold" pitchFamily="34" charset="0"/>
              </a:rPr>
              <a:t>Zobrazení Karla IV. </a:t>
            </a:r>
          </a:p>
          <a:p>
            <a:r>
              <a:rPr lang="cs-CZ" sz="2400" b="1">
                <a:solidFill>
                  <a:srgbClr val="FFC000"/>
                </a:solidFill>
                <a:latin typeface="Arial Rounded MT Bold" pitchFamily="34" charset="0"/>
              </a:rPr>
              <a:t>na deskovém obraze</a:t>
            </a:r>
          </a:p>
          <a:p>
            <a:r>
              <a:rPr lang="cs-CZ" sz="2400" b="1">
                <a:solidFill>
                  <a:srgbClr val="FFC000"/>
                </a:solidFill>
                <a:latin typeface="Arial Rounded MT Bold" pitchFamily="34" charset="0"/>
              </a:rPr>
              <a:t>mistra Theodorika </a:t>
            </a:r>
          </a:p>
          <a:p>
            <a:endParaRPr lang="cs-CZ" sz="2400" b="1">
              <a:solidFill>
                <a:srgbClr val="FFC000"/>
              </a:solidFill>
              <a:latin typeface="Rockwell" pitchFamily="18" charset="0"/>
            </a:endParaRPr>
          </a:p>
          <a:p>
            <a:r>
              <a:rPr lang="cs-CZ" sz="1600" b="1">
                <a:solidFill>
                  <a:srgbClr val="FFC000"/>
                </a:solidFill>
                <a:latin typeface="Rockwell" pitchFamily="18" charset="0"/>
              </a:rPr>
              <a:t> </a:t>
            </a:r>
            <a:endParaRPr lang="cs-CZ" sz="1600">
              <a:solidFill>
                <a:srgbClr val="FFC000"/>
              </a:solidFill>
              <a:latin typeface="Rockwell" pitchFamily="18" charset="0"/>
            </a:endParaRPr>
          </a:p>
        </p:txBody>
      </p:sp>
      <p:sp>
        <p:nvSpPr>
          <p:cNvPr id="15364" name="TextovéPole 6"/>
          <p:cNvSpPr txBox="1">
            <a:spLocks noChangeArrowheads="1"/>
          </p:cNvSpPr>
          <p:nvPr/>
        </p:nvSpPr>
        <p:spPr bwMode="auto">
          <a:xfrm>
            <a:off x="5072063" y="5929313"/>
            <a:ext cx="3570287" cy="615950"/>
          </a:xfrm>
          <a:prstGeom prst="rect">
            <a:avLst/>
          </a:prstGeom>
          <a:noFill/>
          <a:ln w="9525">
            <a:noFill/>
            <a:miter lim="800000"/>
            <a:headEnd/>
            <a:tailEnd/>
          </a:ln>
        </p:spPr>
        <p:txBody>
          <a:bodyPr wrap="none">
            <a:spAutoFit/>
          </a:bodyPr>
          <a:lstStyle/>
          <a:p>
            <a:pPr algn="ctr"/>
            <a:r>
              <a:rPr lang="cs-CZ" b="1">
                <a:solidFill>
                  <a:srgbClr val="FFC000"/>
                </a:solidFill>
                <a:latin typeface="Rockwell" pitchFamily="18" charset="0"/>
              </a:rPr>
              <a:t> </a:t>
            </a:r>
            <a:r>
              <a:rPr lang="cs-CZ" sz="1600">
                <a:solidFill>
                  <a:srgbClr val="FFC000"/>
                </a:solidFill>
                <a:latin typeface="Arial Rounded MT Bold" pitchFamily="34" charset="0"/>
              </a:rPr>
              <a:t>Votivní obraz Jana Očka z Vlašimi</a:t>
            </a:r>
          </a:p>
          <a:p>
            <a:pPr algn="ctr"/>
            <a:r>
              <a:rPr lang="cs-CZ" sz="1600">
                <a:solidFill>
                  <a:srgbClr val="FFC000"/>
                </a:solidFill>
                <a:latin typeface="Arial Rounded MT Bold" pitchFamily="34" charset="0"/>
              </a:rPr>
              <a:t>   v Národní galerii v Praze – detail</a:t>
            </a:r>
            <a:r>
              <a:rPr lang="cs-CZ" sz="1600">
                <a:solidFill>
                  <a:srgbClr val="FFC000"/>
                </a:solidFill>
                <a:latin typeface="Rockwell" pitchFamily="18" charset="0"/>
              </a:rPr>
              <a:t>.</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idx="4294967295"/>
          </p:nvPr>
        </p:nvSpPr>
        <p:spPr>
          <a:xfrm>
            <a:off x="683568" y="260648"/>
            <a:ext cx="8229600" cy="1143000"/>
          </a:xfrm>
        </p:spPr>
        <p:txBody>
          <a:bodyPr/>
          <a:lstStyle/>
          <a:p>
            <a:pPr marL="54864" algn="ctr" fontAlgn="auto">
              <a:spcAft>
                <a:spcPts val="0"/>
              </a:spcAft>
              <a:defRPr/>
            </a:pPr>
            <a:r>
              <a:rPr lang="cs-CZ" b="1" u="sng" dirty="0" smtClean="0">
                <a:solidFill>
                  <a:srgbClr val="FFC000"/>
                </a:solidFill>
                <a:effectLst>
                  <a:outerShdw blurRad="38100" dist="38100" dir="2700000" algn="tl">
                    <a:srgbClr val="000000">
                      <a:alpha val="43137"/>
                    </a:srgbClr>
                  </a:outerShdw>
                </a:effectLst>
                <a:latin typeface="Arial Rounded MT Bold" pitchFamily="34" charset="0"/>
              </a:rPr>
              <a:t>Dětství Karla IV.</a:t>
            </a:r>
            <a:endParaRPr lang="cs-CZ" b="1" u="sng" dirty="0">
              <a:solidFill>
                <a:srgbClr val="FFC000"/>
              </a:solidFill>
              <a:effectLst>
                <a:outerShdw blurRad="38100" dist="38100" dir="2700000" algn="tl">
                  <a:srgbClr val="000000">
                    <a:alpha val="43137"/>
                  </a:srgbClr>
                </a:outerShdw>
              </a:effectLst>
              <a:latin typeface="Arial Rounded MT Bold" pitchFamily="34" charset="0"/>
            </a:endParaRPr>
          </a:p>
        </p:txBody>
      </p:sp>
      <p:sp>
        <p:nvSpPr>
          <p:cNvPr id="3" name="Zástupný symbol pro obsah 2"/>
          <p:cNvSpPr>
            <a:spLocks noGrp="1"/>
          </p:cNvSpPr>
          <p:nvPr>
            <p:ph idx="4294967295"/>
          </p:nvPr>
        </p:nvSpPr>
        <p:spPr>
          <a:xfrm>
            <a:off x="4000500" y="1714500"/>
            <a:ext cx="4929188" cy="3568700"/>
          </a:xfrm>
        </p:spPr>
        <p:txBody>
          <a:bodyPr>
            <a:normAutofit fontScale="92500" lnSpcReduction="10000"/>
          </a:bodyPr>
          <a:lstStyle/>
          <a:p>
            <a:pPr fontAlgn="auto">
              <a:spcBef>
                <a:spcPts val="0"/>
              </a:spcBef>
              <a:spcAft>
                <a:spcPts val="0"/>
              </a:spcAft>
              <a:buClr>
                <a:srgbClr val="FFC000"/>
              </a:buClr>
              <a:buFont typeface="Wingdings 2"/>
              <a:buNone/>
              <a:defRPr/>
            </a:pPr>
            <a:r>
              <a:rPr lang="cs-CZ" b="1" dirty="0" smtClean="0">
                <a:solidFill>
                  <a:schemeClr val="tx2">
                    <a:lumMod val="50000"/>
                  </a:schemeClr>
                </a:solidFill>
                <a:latin typeface="Arial Rounded MT Bold" pitchFamily="34" charset="0"/>
              </a:rPr>
              <a:t>Byl synem</a:t>
            </a:r>
          </a:p>
          <a:p>
            <a:pPr fontAlgn="auto">
              <a:spcBef>
                <a:spcPts val="0"/>
              </a:spcBef>
              <a:spcAft>
                <a:spcPts val="0"/>
              </a:spcAft>
              <a:buClr>
                <a:srgbClr val="FFC000"/>
              </a:buClr>
              <a:buFont typeface="Wingdings 2"/>
              <a:buNone/>
              <a:defRPr/>
            </a:pPr>
            <a:r>
              <a:rPr lang="cs-CZ" b="1" dirty="0" smtClean="0">
                <a:solidFill>
                  <a:schemeClr val="tx2">
                    <a:lumMod val="50000"/>
                  </a:schemeClr>
                </a:solidFill>
                <a:latin typeface="Arial Rounded MT Bold" pitchFamily="34" charset="0"/>
              </a:rPr>
              <a:t>Jana Lucemburského</a:t>
            </a:r>
          </a:p>
          <a:p>
            <a:pPr fontAlgn="auto">
              <a:spcBef>
                <a:spcPts val="0"/>
              </a:spcBef>
              <a:spcAft>
                <a:spcPts val="0"/>
              </a:spcAft>
              <a:buClr>
                <a:srgbClr val="FFC000"/>
              </a:buClr>
              <a:buFont typeface="Wingdings 2"/>
              <a:buNone/>
              <a:defRPr/>
            </a:pPr>
            <a:r>
              <a:rPr lang="cs-CZ" b="1" dirty="0" smtClean="0">
                <a:solidFill>
                  <a:schemeClr val="tx2">
                    <a:lumMod val="50000"/>
                  </a:schemeClr>
                </a:solidFill>
                <a:latin typeface="Arial Rounded MT Bold" pitchFamily="34" charset="0"/>
              </a:rPr>
              <a:t>a Elišky Přemyslovny.</a:t>
            </a:r>
          </a:p>
          <a:p>
            <a:pPr fontAlgn="auto">
              <a:spcBef>
                <a:spcPts val="0"/>
              </a:spcBef>
              <a:spcAft>
                <a:spcPts val="0"/>
              </a:spcAft>
              <a:buClr>
                <a:srgbClr val="FFC000"/>
              </a:buClr>
              <a:buFont typeface="Wingdings 2"/>
              <a:buNone/>
              <a:defRPr/>
            </a:pPr>
            <a:endParaRPr lang="cs-CZ" b="1" dirty="0" smtClean="0">
              <a:solidFill>
                <a:schemeClr val="tx2">
                  <a:lumMod val="50000"/>
                </a:schemeClr>
              </a:solidFill>
              <a:latin typeface="Arial Rounded MT Bold" pitchFamily="34" charset="0"/>
            </a:endParaRPr>
          </a:p>
          <a:p>
            <a:pPr fontAlgn="auto">
              <a:spcBef>
                <a:spcPts val="0"/>
              </a:spcBef>
              <a:spcAft>
                <a:spcPts val="0"/>
              </a:spcAft>
              <a:buClr>
                <a:srgbClr val="FFC000"/>
              </a:buClr>
              <a:buFont typeface="Wingdings 2"/>
              <a:buNone/>
              <a:defRPr/>
            </a:pPr>
            <a:r>
              <a:rPr lang="cs-CZ" b="1" dirty="0" smtClean="0">
                <a:solidFill>
                  <a:schemeClr val="tx2">
                    <a:lumMod val="50000"/>
                  </a:schemeClr>
                </a:solidFill>
                <a:latin typeface="Arial Rounded MT Bold" pitchFamily="34" charset="0"/>
              </a:rPr>
              <a:t>Při křtu dostal jméno </a:t>
            </a:r>
          </a:p>
          <a:p>
            <a:pPr fontAlgn="auto">
              <a:spcBef>
                <a:spcPts val="0"/>
              </a:spcBef>
              <a:spcAft>
                <a:spcPts val="0"/>
              </a:spcAft>
              <a:buClr>
                <a:srgbClr val="FFC000"/>
              </a:buClr>
              <a:buFont typeface="Wingdings 2"/>
              <a:buNone/>
              <a:defRPr/>
            </a:pPr>
            <a:r>
              <a:rPr lang="cs-CZ" b="1" dirty="0" smtClean="0">
                <a:solidFill>
                  <a:schemeClr val="tx2">
                    <a:lumMod val="50000"/>
                  </a:schemeClr>
                </a:solidFill>
                <a:latin typeface="Arial Rounded MT Bold" pitchFamily="34" charset="0"/>
              </a:rPr>
              <a:t>Václav odkazující </a:t>
            </a:r>
          </a:p>
          <a:p>
            <a:pPr fontAlgn="auto">
              <a:spcBef>
                <a:spcPts val="0"/>
              </a:spcBef>
              <a:spcAft>
                <a:spcPts val="0"/>
              </a:spcAft>
              <a:buClr>
                <a:srgbClr val="FFC000"/>
              </a:buClr>
              <a:buFont typeface="Wingdings 2"/>
              <a:buNone/>
              <a:defRPr/>
            </a:pPr>
            <a:r>
              <a:rPr lang="cs-CZ" b="1" dirty="0" smtClean="0">
                <a:solidFill>
                  <a:schemeClr val="tx2">
                    <a:lumMod val="50000"/>
                  </a:schemeClr>
                </a:solidFill>
                <a:latin typeface="Arial Rounded MT Bold" pitchFamily="34" charset="0"/>
              </a:rPr>
              <a:t>na slavné přemyslovské</a:t>
            </a:r>
          </a:p>
          <a:p>
            <a:pPr fontAlgn="auto">
              <a:spcBef>
                <a:spcPts val="0"/>
              </a:spcBef>
              <a:spcAft>
                <a:spcPts val="0"/>
              </a:spcAft>
              <a:buClr>
                <a:srgbClr val="FFC000"/>
              </a:buClr>
              <a:buFont typeface="Wingdings 2"/>
              <a:buNone/>
              <a:defRPr/>
            </a:pPr>
            <a:r>
              <a:rPr lang="cs-CZ" b="1" dirty="0" smtClean="0">
                <a:solidFill>
                  <a:schemeClr val="tx2">
                    <a:lumMod val="50000"/>
                  </a:schemeClr>
                </a:solidFill>
                <a:latin typeface="Arial Rounded MT Bold" pitchFamily="34" charset="0"/>
              </a:rPr>
              <a:t>předky.</a:t>
            </a:r>
          </a:p>
          <a:p>
            <a:pPr fontAlgn="auto">
              <a:spcBef>
                <a:spcPts val="0"/>
              </a:spcBef>
              <a:spcAft>
                <a:spcPts val="0"/>
              </a:spcAft>
              <a:buClr>
                <a:srgbClr val="FFC000"/>
              </a:buClr>
              <a:buFont typeface="Wingdings 2"/>
              <a:buChar char=""/>
              <a:defRPr/>
            </a:pPr>
            <a:endParaRPr lang="cs-CZ" b="1" dirty="0">
              <a:solidFill>
                <a:schemeClr val="accent6">
                  <a:lumMod val="60000"/>
                  <a:lumOff val="40000"/>
                </a:schemeClr>
              </a:solidFill>
            </a:endParaRPr>
          </a:p>
        </p:txBody>
      </p:sp>
      <p:pic>
        <p:nvPicPr>
          <p:cNvPr id="16387" name="Picture 3" descr="C:\Documents and Settings\Doma\Dokumenty\Obrázky\Lucemburkové\386px-Eliska_premyslovna[1].jpg"/>
          <p:cNvPicPr>
            <a:picLocks noChangeAspect="1" noChangeArrowheads="1"/>
          </p:cNvPicPr>
          <p:nvPr/>
        </p:nvPicPr>
        <p:blipFill>
          <a:blip r:embed="rId2"/>
          <a:srcRect/>
          <a:stretch>
            <a:fillRect/>
          </a:stretch>
        </p:blipFill>
        <p:spPr bwMode="auto">
          <a:xfrm>
            <a:off x="500063" y="1714500"/>
            <a:ext cx="2946400" cy="4572000"/>
          </a:xfrm>
          <a:prstGeom prst="rect">
            <a:avLst/>
          </a:prstGeom>
          <a:noFill/>
          <a:ln w="19050">
            <a:solidFill>
              <a:schemeClr val="tx1"/>
            </a:solidFill>
            <a:miter lim="800000"/>
            <a:headEnd/>
            <a:tailEnd/>
          </a:ln>
        </p:spPr>
      </p:pic>
      <p:sp>
        <p:nvSpPr>
          <p:cNvPr id="16388" name="TextovéPole 3"/>
          <p:cNvSpPr txBox="1">
            <a:spLocks noChangeArrowheads="1"/>
          </p:cNvSpPr>
          <p:nvPr/>
        </p:nvSpPr>
        <p:spPr bwMode="auto">
          <a:xfrm>
            <a:off x="4094163" y="5916613"/>
            <a:ext cx="2328862" cy="369887"/>
          </a:xfrm>
          <a:prstGeom prst="rect">
            <a:avLst/>
          </a:prstGeom>
          <a:noFill/>
          <a:ln w="9525">
            <a:noFill/>
            <a:miter lim="800000"/>
            <a:headEnd/>
            <a:tailEnd/>
          </a:ln>
        </p:spPr>
        <p:txBody>
          <a:bodyPr wrap="none">
            <a:spAutoFit/>
          </a:bodyPr>
          <a:lstStyle/>
          <a:p>
            <a:r>
              <a:rPr lang="cs-CZ">
                <a:solidFill>
                  <a:srgbClr val="FFC000"/>
                </a:solidFill>
                <a:latin typeface="Arial Rounded MT Bold" pitchFamily="34" charset="0"/>
              </a:rPr>
              <a:t>Eliška Přemyslovna</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4294967295"/>
          </p:nvPr>
        </p:nvSpPr>
        <p:spPr>
          <a:xfrm>
            <a:off x="914400" y="642938"/>
            <a:ext cx="8229600" cy="5786437"/>
          </a:xfrm>
        </p:spPr>
        <p:txBody>
          <a:bodyPr>
            <a:normAutofit fontScale="92500" lnSpcReduction="20000"/>
          </a:bodyPr>
          <a:lstStyle/>
          <a:p>
            <a:pPr fontAlgn="auto">
              <a:spcBef>
                <a:spcPts val="0"/>
              </a:spcBef>
              <a:spcAft>
                <a:spcPts val="0"/>
              </a:spcAft>
              <a:buClr>
                <a:srgbClr val="FFC000"/>
              </a:buClr>
              <a:buFont typeface="Wingdings 2"/>
              <a:buChar char=""/>
              <a:defRPr/>
            </a:pPr>
            <a:r>
              <a:rPr lang="cs-CZ" b="1" dirty="0" smtClean="0">
                <a:solidFill>
                  <a:schemeClr val="accent6">
                    <a:lumMod val="60000"/>
                    <a:lumOff val="40000"/>
                  </a:schemeClr>
                </a:solidFill>
                <a:latin typeface="Arial Rounded MT Bold" pitchFamily="34" charset="0"/>
              </a:rPr>
              <a:t>Kvůli sporům mezi rodiči byl brzy odloučen od matky, Jan ho držel nejprve na Lokti, později na Křivoklátu.</a:t>
            </a:r>
          </a:p>
          <a:p>
            <a:pPr fontAlgn="auto">
              <a:spcBef>
                <a:spcPts val="0"/>
              </a:spcBef>
              <a:spcAft>
                <a:spcPts val="0"/>
              </a:spcAft>
              <a:buClr>
                <a:srgbClr val="FFC000"/>
              </a:buClr>
              <a:buFont typeface="Wingdings 2"/>
              <a:buChar char=""/>
              <a:defRPr/>
            </a:pPr>
            <a:endParaRPr lang="cs-CZ" b="1" dirty="0" smtClean="0">
              <a:solidFill>
                <a:schemeClr val="accent6">
                  <a:lumMod val="60000"/>
                  <a:lumOff val="40000"/>
                </a:schemeClr>
              </a:solidFill>
              <a:latin typeface="Arial Rounded MT Bold" pitchFamily="34" charset="0"/>
            </a:endParaRPr>
          </a:p>
          <a:p>
            <a:pPr fontAlgn="auto">
              <a:spcBef>
                <a:spcPts val="0"/>
              </a:spcBef>
              <a:spcAft>
                <a:spcPts val="0"/>
              </a:spcAft>
              <a:buClr>
                <a:srgbClr val="FFC000"/>
              </a:buClr>
              <a:buFont typeface="Wingdings 2"/>
              <a:buChar char=""/>
              <a:defRPr/>
            </a:pPr>
            <a:r>
              <a:rPr lang="cs-CZ" b="1" dirty="0" smtClean="0">
                <a:solidFill>
                  <a:schemeClr val="tx2">
                    <a:lumMod val="50000"/>
                  </a:schemeClr>
                </a:solidFill>
                <a:latin typeface="Arial Rounded MT Bold" pitchFamily="34" charset="0"/>
              </a:rPr>
              <a:t>V šesti letech byl</a:t>
            </a:r>
          </a:p>
          <a:p>
            <a:pPr fontAlgn="auto">
              <a:spcBef>
                <a:spcPts val="0"/>
              </a:spcBef>
              <a:spcAft>
                <a:spcPts val="0"/>
              </a:spcAft>
              <a:buClr>
                <a:srgbClr val="FFC000"/>
              </a:buClr>
              <a:buFont typeface="Wingdings 2"/>
              <a:buNone/>
              <a:defRPr/>
            </a:pPr>
            <a:r>
              <a:rPr lang="cs-CZ" b="1" dirty="0" smtClean="0">
                <a:solidFill>
                  <a:schemeClr val="tx2">
                    <a:lumMod val="50000"/>
                  </a:schemeClr>
                </a:solidFill>
                <a:latin typeface="Arial Rounded MT Bold" pitchFamily="34" charset="0"/>
              </a:rPr>
              <a:t>    poslán na vychování </a:t>
            </a:r>
          </a:p>
          <a:p>
            <a:pPr fontAlgn="auto">
              <a:spcBef>
                <a:spcPts val="0"/>
              </a:spcBef>
              <a:spcAft>
                <a:spcPts val="0"/>
              </a:spcAft>
              <a:buClr>
                <a:srgbClr val="FFC000"/>
              </a:buClr>
              <a:buFont typeface="Wingdings 2"/>
              <a:buNone/>
              <a:defRPr/>
            </a:pPr>
            <a:r>
              <a:rPr lang="cs-CZ" b="1" dirty="0" smtClean="0">
                <a:solidFill>
                  <a:schemeClr val="tx2">
                    <a:lumMod val="50000"/>
                  </a:schemeClr>
                </a:solidFill>
                <a:latin typeface="Arial Rounded MT Bold" pitchFamily="34" charset="0"/>
              </a:rPr>
              <a:t>	 na francouzský</a:t>
            </a:r>
          </a:p>
          <a:p>
            <a:pPr fontAlgn="auto">
              <a:spcBef>
                <a:spcPts val="0"/>
              </a:spcBef>
              <a:spcAft>
                <a:spcPts val="0"/>
              </a:spcAft>
              <a:buClr>
                <a:srgbClr val="FFC000"/>
              </a:buClr>
              <a:buFont typeface="Wingdings 2"/>
              <a:buNone/>
              <a:defRPr/>
            </a:pPr>
            <a:r>
              <a:rPr lang="cs-CZ" b="1" dirty="0" smtClean="0">
                <a:solidFill>
                  <a:schemeClr val="tx2">
                    <a:lumMod val="50000"/>
                  </a:schemeClr>
                </a:solidFill>
                <a:latin typeface="Arial Rounded MT Bold" pitchFamily="34" charset="0"/>
              </a:rPr>
              <a:t>    královský dvůr, </a:t>
            </a:r>
          </a:p>
          <a:p>
            <a:pPr fontAlgn="auto">
              <a:spcBef>
                <a:spcPts val="0"/>
              </a:spcBef>
              <a:spcAft>
                <a:spcPts val="0"/>
              </a:spcAft>
              <a:buClr>
                <a:srgbClr val="FFC000"/>
              </a:buClr>
              <a:buFont typeface="Wingdings 2"/>
              <a:buNone/>
              <a:defRPr/>
            </a:pPr>
            <a:r>
              <a:rPr lang="cs-CZ" b="1" dirty="0" smtClean="0">
                <a:solidFill>
                  <a:schemeClr val="tx2">
                    <a:lumMod val="50000"/>
                  </a:schemeClr>
                </a:solidFill>
                <a:latin typeface="Arial Rounded MT Bold" pitchFamily="34" charset="0"/>
              </a:rPr>
              <a:t>    ke svému strýci</a:t>
            </a:r>
          </a:p>
          <a:p>
            <a:pPr fontAlgn="auto">
              <a:spcBef>
                <a:spcPts val="0"/>
              </a:spcBef>
              <a:spcAft>
                <a:spcPts val="0"/>
              </a:spcAft>
              <a:buClr>
                <a:srgbClr val="FFC000"/>
              </a:buClr>
              <a:buFont typeface="Wingdings 2"/>
              <a:buNone/>
              <a:defRPr/>
            </a:pPr>
            <a:r>
              <a:rPr lang="cs-CZ" b="1" dirty="0" smtClean="0">
                <a:solidFill>
                  <a:schemeClr val="tx2">
                    <a:lumMod val="50000"/>
                  </a:schemeClr>
                </a:solidFill>
                <a:latin typeface="Arial Rounded MT Bold" pitchFamily="34" charset="0"/>
              </a:rPr>
              <a:t>    Karlu IV. Sličnému.</a:t>
            </a:r>
          </a:p>
          <a:p>
            <a:pPr fontAlgn="auto">
              <a:spcBef>
                <a:spcPts val="0"/>
              </a:spcBef>
              <a:spcAft>
                <a:spcPts val="0"/>
              </a:spcAft>
              <a:buClr>
                <a:srgbClr val="FFC000"/>
              </a:buClr>
              <a:buFont typeface="Wingdings 2"/>
              <a:buNone/>
              <a:defRPr/>
            </a:pPr>
            <a:endParaRPr lang="cs-CZ" b="1" dirty="0" smtClean="0">
              <a:solidFill>
                <a:schemeClr val="tx2">
                  <a:lumMod val="50000"/>
                </a:schemeClr>
              </a:solidFill>
              <a:latin typeface="Arial Rounded MT Bold" pitchFamily="34" charset="0"/>
            </a:endParaRPr>
          </a:p>
          <a:p>
            <a:pPr fontAlgn="auto">
              <a:spcBef>
                <a:spcPts val="0"/>
              </a:spcBef>
              <a:spcAft>
                <a:spcPts val="0"/>
              </a:spcAft>
              <a:buClr>
                <a:srgbClr val="FFC000"/>
              </a:buClr>
              <a:buFont typeface="Wingdings 2"/>
              <a:buChar char=""/>
              <a:defRPr/>
            </a:pPr>
            <a:r>
              <a:rPr lang="cs-CZ" b="1" dirty="0" smtClean="0">
                <a:solidFill>
                  <a:schemeClr val="accent6">
                    <a:lumMod val="60000"/>
                    <a:lumOff val="40000"/>
                  </a:schemeClr>
                </a:solidFill>
                <a:latin typeface="Arial Rounded MT Bold" pitchFamily="34" charset="0"/>
              </a:rPr>
              <a:t>Zde přijal</a:t>
            </a:r>
          </a:p>
          <a:p>
            <a:pPr fontAlgn="auto">
              <a:spcBef>
                <a:spcPts val="0"/>
              </a:spcBef>
              <a:spcAft>
                <a:spcPts val="0"/>
              </a:spcAft>
              <a:buClr>
                <a:srgbClr val="FFC000"/>
              </a:buClr>
              <a:buFont typeface="Wingdings 2"/>
              <a:buNone/>
              <a:defRPr/>
            </a:pPr>
            <a:r>
              <a:rPr lang="cs-CZ" b="1" dirty="0" smtClean="0">
                <a:solidFill>
                  <a:schemeClr val="accent6">
                    <a:lumMod val="60000"/>
                    <a:lumOff val="40000"/>
                  </a:schemeClr>
                </a:solidFill>
                <a:latin typeface="Arial Rounded MT Bold" pitchFamily="34" charset="0"/>
              </a:rPr>
              <a:t>    při biřmování </a:t>
            </a:r>
          </a:p>
          <a:p>
            <a:pPr fontAlgn="auto">
              <a:spcBef>
                <a:spcPts val="0"/>
              </a:spcBef>
              <a:spcAft>
                <a:spcPts val="0"/>
              </a:spcAft>
              <a:buClr>
                <a:srgbClr val="FFC000"/>
              </a:buClr>
              <a:buFont typeface="Wingdings 2"/>
              <a:buNone/>
              <a:defRPr/>
            </a:pPr>
            <a:r>
              <a:rPr lang="cs-CZ" b="1" dirty="0" smtClean="0">
                <a:solidFill>
                  <a:schemeClr val="accent6">
                    <a:lumMod val="60000"/>
                    <a:lumOff val="40000"/>
                  </a:schemeClr>
                </a:solidFill>
                <a:latin typeface="Arial Rounded MT Bold" pitchFamily="34" charset="0"/>
              </a:rPr>
              <a:t>    jméno Karel.</a:t>
            </a:r>
          </a:p>
          <a:p>
            <a:pPr fontAlgn="auto">
              <a:spcBef>
                <a:spcPts val="0"/>
              </a:spcBef>
              <a:spcAft>
                <a:spcPts val="0"/>
              </a:spcAft>
              <a:buFont typeface="Wingdings 2"/>
              <a:buChar char=""/>
              <a:defRPr/>
            </a:pPr>
            <a:endParaRPr lang="cs-CZ" dirty="0">
              <a:latin typeface="Arial Rounded MT Bold" pitchFamily="34" charset="0"/>
            </a:endParaRPr>
          </a:p>
        </p:txBody>
      </p:sp>
      <p:pic>
        <p:nvPicPr>
          <p:cNvPr id="17410" name="Picture 2" descr="C:\Documents and Settings\Doma\Dokumenty\Obrázky\Lucemburkové\220px-Křivoklát,_hrad_z_vyhlídky[1].jpg"/>
          <p:cNvPicPr>
            <a:picLocks noChangeAspect="1" noChangeArrowheads="1"/>
          </p:cNvPicPr>
          <p:nvPr/>
        </p:nvPicPr>
        <p:blipFill>
          <a:blip r:embed="rId2"/>
          <a:srcRect/>
          <a:stretch>
            <a:fillRect/>
          </a:stretch>
        </p:blipFill>
        <p:spPr bwMode="auto">
          <a:xfrm>
            <a:off x="5429250" y="1928813"/>
            <a:ext cx="3143250" cy="4210050"/>
          </a:xfrm>
          <a:prstGeom prst="rect">
            <a:avLst/>
          </a:prstGeom>
          <a:noFill/>
          <a:ln w="28575">
            <a:solidFill>
              <a:srgbClr val="FFC000"/>
            </a:solidFill>
            <a:miter lim="800000"/>
            <a:headEnd/>
            <a:tailEnd/>
          </a:ln>
        </p:spPr>
      </p:pic>
      <p:sp>
        <p:nvSpPr>
          <p:cNvPr id="17411" name="TextovéPole 6"/>
          <p:cNvSpPr txBox="1">
            <a:spLocks noChangeArrowheads="1"/>
          </p:cNvSpPr>
          <p:nvPr/>
        </p:nvSpPr>
        <p:spPr bwMode="auto">
          <a:xfrm>
            <a:off x="6143625" y="6143625"/>
            <a:ext cx="1785938" cy="461963"/>
          </a:xfrm>
          <a:prstGeom prst="rect">
            <a:avLst/>
          </a:prstGeom>
          <a:noFill/>
          <a:ln w="9525">
            <a:noFill/>
            <a:miter lim="800000"/>
            <a:headEnd/>
            <a:tailEnd/>
          </a:ln>
        </p:spPr>
        <p:txBody>
          <a:bodyPr>
            <a:spAutoFit/>
          </a:bodyPr>
          <a:lstStyle/>
          <a:p>
            <a:pPr algn="ctr"/>
            <a:r>
              <a:rPr lang="cs-CZ" sz="2400">
                <a:solidFill>
                  <a:srgbClr val="FFC000"/>
                </a:solidFill>
                <a:latin typeface="Rockwell" pitchFamily="18" charset="0"/>
              </a:rPr>
              <a:t>Křivoklát</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53536"/>
            <a:ext cx="8229600" cy="1143000"/>
          </a:xfrm>
        </p:spPr>
        <p:txBody>
          <a:bodyPr/>
          <a:lstStyle/>
          <a:p>
            <a:pPr marL="54864" algn="ctr" fontAlgn="auto">
              <a:spcAft>
                <a:spcPts val="0"/>
              </a:spcAft>
              <a:defRPr/>
            </a:pPr>
            <a:r>
              <a:rPr lang="cs-CZ" b="1" u="sng" dirty="0" smtClean="0">
                <a:solidFill>
                  <a:schemeClr val="accent6">
                    <a:lumMod val="75000"/>
                  </a:schemeClr>
                </a:solidFill>
                <a:latin typeface="Arial Rounded MT Bold" pitchFamily="34" charset="0"/>
              </a:rPr>
              <a:t>Vzdělání příštího krále</a:t>
            </a:r>
            <a:endParaRPr lang="cs-CZ" b="1" u="sng" dirty="0">
              <a:solidFill>
                <a:schemeClr val="accent6">
                  <a:lumMod val="75000"/>
                </a:schemeClr>
              </a:solidFill>
              <a:latin typeface="Arial Rounded MT Bold" pitchFamily="34" charset="0"/>
            </a:endParaRPr>
          </a:p>
        </p:txBody>
      </p:sp>
      <p:sp>
        <p:nvSpPr>
          <p:cNvPr id="5" name="Zástupný symbol pro obsah 4"/>
          <p:cNvSpPr>
            <a:spLocks noGrp="1"/>
          </p:cNvSpPr>
          <p:nvPr>
            <p:ph idx="1"/>
          </p:nvPr>
        </p:nvSpPr>
        <p:spPr>
          <a:xfrm>
            <a:off x="457200" y="1646238"/>
            <a:ext cx="8229600" cy="5211762"/>
          </a:xfrm>
        </p:spPr>
        <p:txBody>
          <a:bodyPr>
            <a:normAutofit fontScale="92500" lnSpcReduction="10000"/>
          </a:bodyPr>
          <a:lstStyle/>
          <a:p>
            <a:pPr fontAlgn="auto">
              <a:spcBef>
                <a:spcPts val="0"/>
              </a:spcBef>
              <a:spcAft>
                <a:spcPts val="0"/>
              </a:spcAft>
              <a:buClr>
                <a:schemeClr val="accent6">
                  <a:lumMod val="75000"/>
                </a:schemeClr>
              </a:buClr>
              <a:buFont typeface="Wingdings 2"/>
              <a:buChar char=""/>
              <a:defRPr/>
            </a:pPr>
            <a:r>
              <a:rPr lang="cs-CZ" b="1" dirty="0" smtClean="0">
                <a:solidFill>
                  <a:srgbClr val="FFC000"/>
                </a:solidFill>
                <a:latin typeface="Arial Rounded MT Bold" pitchFamily="34" charset="0"/>
              </a:rPr>
              <a:t>Na francouzském královském dvoře získal 	Karel IV. velmi dobré vzdělání.</a:t>
            </a:r>
          </a:p>
          <a:p>
            <a:pPr fontAlgn="auto">
              <a:spcBef>
                <a:spcPts val="0"/>
              </a:spcBef>
              <a:spcAft>
                <a:spcPts val="0"/>
              </a:spcAft>
              <a:buClr>
                <a:schemeClr val="accent6">
                  <a:lumMod val="75000"/>
                </a:schemeClr>
              </a:buClr>
              <a:buFont typeface="Wingdings 2"/>
              <a:buChar char=""/>
              <a:defRPr/>
            </a:pPr>
            <a:r>
              <a:rPr lang="cs-CZ" b="1" dirty="0" smtClean="0">
                <a:solidFill>
                  <a:schemeClr val="tx2">
                    <a:lumMod val="75000"/>
                  </a:schemeClr>
                </a:solidFill>
                <a:latin typeface="Arial Rounded MT Bold" pitchFamily="34" charset="0"/>
              </a:rPr>
              <a:t>Od svého strýce se učil </a:t>
            </a:r>
            <a:r>
              <a:rPr lang="cs-CZ" b="1" u="sng" dirty="0" smtClean="0">
                <a:solidFill>
                  <a:schemeClr val="tx2">
                    <a:lumMod val="75000"/>
                  </a:schemeClr>
                </a:solidFill>
                <a:effectLst>
                  <a:outerShdw blurRad="38100" dist="38100" dir="2700000" algn="tl">
                    <a:srgbClr val="000000">
                      <a:alpha val="43137"/>
                    </a:srgbClr>
                  </a:outerShdw>
                </a:effectLst>
                <a:latin typeface="Arial Rounded MT Bold" pitchFamily="34" charset="0"/>
              </a:rPr>
              <a:t>umění vládnout</a:t>
            </a:r>
            <a:r>
              <a:rPr lang="cs-CZ" b="1" dirty="0" smtClean="0">
                <a:solidFill>
                  <a:schemeClr val="tx2">
                    <a:lumMod val="75000"/>
                  </a:schemeClr>
                </a:solidFill>
                <a:latin typeface="Arial Rounded MT Bold" pitchFamily="34" charset="0"/>
              </a:rPr>
              <a:t>, 	jeho vychovatelé ho učili číst a psát 	v </a:t>
            </a:r>
            <a:r>
              <a:rPr lang="cs-CZ" b="1" u="sng" dirty="0" smtClean="0">
                <a:solidFill>
                  <a:schemeClr val="tx2">
                    <a:lumMod val="75000"/>
                  </a:schemeClr>
                </a:solidFill>
                <a:effectLst>
                  <a:outerShdw blurRad="38100" dist="38100" dir="2700000" algn="tl">
                    <a:srgbClr val="000000">
                      <a:alpha val="43137"/>
                    </a:srgbClr>
                  </a:outerShdw>
                </a:effectLst>
                <a:latin typeface="Arial Rounded MT Bold" pitchFamily="34" charset="0"/>
              </a:rPr>
              <a:t>latině, francouzštině,  uměl i </a:t>
            </a:r>
            <a:r>
              <a:rPr lang="cs-CZ" b="1" dirty="0" smtClean="0">
                <a:solidFill>
                  <a:schemeClr val="tx2">
                    <a:lumMod val="75000"/>
                  </a:schemeClr>
                </a:solidFill>
                <a:effectLst>
                  <a:outerShdw blurRad="38100" dist="38100" dir="2700000" algn="tl">
                    <a:srgbClr val="000000">
                      <a:alpha val="43137"/>
                    </a:srgbClr>
                  </a:outerShdw>
                </a:effectLst>
                <a:latin typeface="Arial Rounded MT Bold" pitchFamily="34" charset="0"/>
              </a:rPr>
              <a:t>	</a:t>
            </a:r>
            <a:r>
              <a:rPr lang="cs-CZ" b="1" u="sng" dirty="0" smtClean="0">
                <a:solidFill>
                  <a:schemeClr val="tx2">
                    <a:lumMod val="75000"/>
                  </a:schemeClr>
                </a:solidFill>
                <a:effectLst>
                  <a:outerShdw blurRad="38100" dist="38100" dir="2700000" algn="tl">
                    <a:srgbClr val="000000">
                      <a:alpha val="43137"/>
                    </a:srgbClr>
                  </a:outerShdw>
                </a:effectLst>
                <a:latin typeface="Arial Rounded MT Bold" pitchFamily="34" charset="0"/>
              </a:rPr>
              <a:t>německy a italsky</a:t>
            </a:r>
            <a:r>
              <a:rPr lang="cs-CZ" b="1" u="sng" dirty="0" smtClean="0">
                <a:solidFill>
                  <a:schemeClr val="tx2">
                    <a:lumMod val="75000"/>
                  </a:schemeClr>
                </a:solidFill>
                <a:latin typeface="Arial Rounded MT Bold" pitchFamily="34" charset="0"/>
              </a:rPr>
              <a:t>.</a:t>
            </a:r>
          </a:p>
          <a:p>
            <a:pPr fontAlgn="auto">
              <a:spcBef>
                <a:spcPts val="0"/>
              </a:spcBef>
              <a:spcAft>
                <a:spcPts val="0"/>
              </a:spcAft>
              <a:buClr>
                <a:schemeClr val="accent6">
                  <a:lumMod val="75000"/>
                </a:schemeClr>
              </a:buClr>
              <a:buFont typeface="Wingdings 2"/>
              <a:buChar char=""/>
              <a:defRPr/>
            </a:pPr>
            <a:r>
              <a:rPr lang="cs-CZ" b="1" dirty="0" smtClean="0">
                <a:solidFill>
                  <a:srgbClr val="FFC000"/>
                </a:solidFill>
                <a:latin typeface="Arial Rounded MT Bold" pitchFamily="34" charset="0"/>
              </a:rPr>
              <a:t>Češtinu sice zapomněl, ale po návratu 	do Čech se ji opět naučil, jak zmiňuje 	ve svém životopisu. </a:t>
            </a:r>
          </a:p>
          <a:p>
            <a:pPr fontAlgn="auto">
              <a:spcBef>
                <a:spcPts val="0"/>
              </a:spcBef>
              <a:spcAft>
                <a:spcPts val="0"/>
              </a:spcAft>
              <a:buClr>
                <a:schemeClr val="accent6">
                  <a:lumMod val="75000"/>
                </a:schemeClr>
              </a:buClr>
              <a:buFont typeface="Wingdings 2"/>
              <a:buChar char=""/>
              <a:defRPr/>
            </a:pPr>
            <a:r>
              <a:rPr lang="cs-CZ" b="1" dirty="0" smtClean="0">
                <a:solidFill>
                  <a:schemeClr val="tx2">
                    <a:lumMod val="75000"/>
                  </a:schemeClr>
                </a:solidFill>
                <a:latin typeface="Arial Rounded MT Bold" pitchFamily="34" charset="0"/>
              </a:rPr>
              <a:t>Studoval </a:t>
            </a:r>
            <a:r>
              <a:rPr lang="cs-CZ" b="1" u="sng" dirty="0" smtClean="0">
                <a:solidFill>
                  <a:schemeClr val="tx2">
                    <a:lumMod val="75000"/>
                  </a:schemeClr>
                </a:solidFill>
                <a:effectLst>
                  <a:outerShdw blurRad="38100" dist="38100" dir="2700000" algn="tl">
                    <a:srgbClr val="000000">
                      <a:alpha val="43137"/>
                    </a:srgbClr>
                  </a:outerShdw>
                </a:effectLst>
                <a:latin typeface="Arial Rounded MT Bold" pitchFamily="34" charset="0"/>
              </a:rPr>
              <a:t>na pařížské universitě</a:t>
            </a:r>
            <a:r>
              <a:rPr lang="cs-CZ" b="1" dirty="0" smtClean="0">
                <a:solidFill>
                  <a:schemeClr val="tx2">
                    <a:lumMod val="75000"/>
                  </a:schemeClr>
                </a:solidFill>
                <a:latin typeface="Arial Rounded MT Bold" pitchFamily="34" charset="0"/>
              </a:rPr>
              <a:t>.</a:t>
            </a:r>
          </a:p>
          <a:p>
            <a:pPr fontAlgn="auto">
              <a:spcBef>
                <a:spcPts val="0"/>
              </a:spcBef>
              <a:spcAft>
                <a:spcPts val="0"/>
              </a:spcAft>
              <a:buClr>
                <a:schemeClr val="accent6">
                  <a:lumMod val="75000"/>
                </a:schemeClr>
              </a:buClr>
              <a:buFont typeface="Wingdings 2"/>
              <a:buChar char=""/>
              <a:defRPr/>
            </a:pPr>
            <a:r>
              <a:rPr lang="cs-CZ" b="1" dirty="0" smtClean="0">
                <a:solidFill>
                  <a:srgbClr val="FFC000"/>
                </a:solidFill>
                <a:latin typeface="Arial Rounded MT Bold" pitchFamily="34" charset="0"/>
              </a:rPr>
              <a:t>Součástí výchovy byla i jízda na koni a 	dovednosti rytíře.</a:t>
            </a:r>
          </a:p>
          <a:p>
            <a:pPr fontAlgn="auto">
              <a:spcBef>
                <a:spcPts val="0"/>
              </a:spcBef>
              <a:spcAft>
                <a:spcPts val="0"/>
              </a:spcAft>
              <a:buFont typeface="Wingdings 2"/>
              <a:buChar char=""/>
              <a:defRPr/>
            </a:pPr>
            <a:endParaRPr lang="cs-CZ" b="1" dirty="0">
              <a:solidFill>
                <a:schemeClr val="tx2">
                  <a:lumMod val="50000"/>
                </a:schemeClr>
              </a:solidFill>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53536"/>
            <a:ext cx="8229600" cy="1143000"/>
          </a:xfrm>
        </p:spPr>
        <p:txBody>
          <a:bodyPr/>
          <a:lstStyle/>
          <a:p>
            <a:pPr marL="54864" algn="ctr" fontAlgn="auto">
              <a:spcAft>
                <a:spcPts val="0"/>
              </a:spcAft>
              <a:defRPr/>
            </a:pPr>
            <a:r>
              <a:rPr lang="cs-CZ" b="1" u="sng" dirty="0" smtClean="0">
                <a:solidFill>
                  <a:schemeClr val="accent6">
                    <a:lumMod val="75000"/>
                  </a:schemeClr>
                </a:solidFill>
                <a:latin typeface="Arial Rounded MT Bold" pitchFamily="34" charset="0"/>
              </a:rPr>
              <a:t>Markrabě moravský</a:t>
            </a:r>
            <a:endParaRPr lang="cs-CZ" b="1" u="sng" dirty="0">
              <a:solidFill>
                <a:schemeClr val="accent6">
                  <a:lumMod val="75000"/>
                </a:schemeClr>
              </a:solidFill>
              <a:latin typeface="Arial Rounded MT Bold" pitchFamily="34" charset="0"/>
            </a:endParaRPr>
          </a:p>
        </p:txBody>
      </p:sp>
      <p:sp>
        <p:nvSpPr>
          <p:cNvPr id="3" name="Zástupný symbol pro obsah 2"/>
          <p:cNvSpPr>
            <a:spLocks noGrp="1"/>
          </p:cNvSpPr>
          <p:nvPr>
            <p:ph idx="1"/>
          </p:nvPr>
        </p:nvSpPr>
        <p:spPr/>
        <p:txBody>
          <a:bodyPr>
            <a:normAutofit lnSpcReduction="10000"/>
          </a:bodyPr>
          <a:lstStyle/>
          <a:p>
            <a:pPr fontAlgn="auto">
              <a:spcBef>
                <a:spcPts val="0"/>
              </a:spcBef>
              <a:spcAft>
                <a:spcPts val="0"/>
              </a:spcAft>
              <a:buFont typeface="Wingdings 2"/>
              <a:buChar char=""/>
              <a:defRPr/>
            </a:pPr>
            <a:r>
              <a:rPr lang="cs-CZ" b="1" dirty="0" smtClean="0">
                <a:solidFill>
                  <a:schemeClr val="tx2">
                    <a:lumMod val="50000"/>
                  </a:schemeClr>
                </a:solidFill>
                <a:latin typeface="Arial Rounded MT Bold" pitchFamily="34" charset="0"/>
              </a:rPr>
              <a:t>V patnácti letech byl svým otcem 	poslán </a:t>
            </a:r>
            <a:r>
              <a:rPr lang="cs-CZ" b="1" u="sng" dirty="0" smtClean="0">
                <a:solidFill>
                  <a:schemeClr val="tx2">
                    <a:lumMod val="50000"/>
                  </a:schemeClr>
                </a:solidFill>
                <a:effectLst>
                  <a:outerShdw blurRad="38100" dist="38100" dir="2700000" algn="tl">
                    <a:srgbClr val="000000">
                      <a:alpha val="43137"/>
                    </a:srgbClr>
                  </a:outerShdw>
                </a:effectLst>
                <a:latin typeface="Arial Rounded MT Bold" pitchFamily="34" charset="0"/>
              </a:rPr>
              <a:t>do severní Itálie</a:t>
            </a:r>
            <a:r>
              <a:rPr lang="cs-CZ" b="1" dirty="0" smtClean="0">
                <a:solidFill>
                  <a:schemeClr val="tx2">
                    <a:lumMod val="50000"/>
                  </a:schemeClr>
                </a:solidFill>
                <a:latin typeface="Arial Rounded MT Bold" pitchFamily="34" charset="0"/>
              </a:rPr>
              <a:t>, aby tam 	spravoval  državy získané Janem 	Lucemburským.</a:t>
            </a:r>
          </a:p>
          <a:p>
            <a:pPr fontAlgn="auto">
              <a:spcBef>
                <a:spcPts val="0"/>
              </a:spcBef>
              <a:spcAft>
                <a:spcPts val="0"/>
              </a:spcAft>
              <a:buFont typeface="Wingdings 2"/>
              <a:buChar char=""/>
              <a:defRPr/>
            </a:pPr>
            <a:r>
              <a:rPr lang="cs-CZ" b="1" dirty="0" smtClean="0">
                <a:solidFill>
                  <a:schemeClr val="accent2">
                    <a:lumMod val="60000"/>
                    <a:lumOff val="40000"/>
                  </a:schemeClr>
                </a:solidFill>
                <a:latin typeface="Arial Rounded MT Bold" pitchFamily="34" charset="0"/>
              </a:rPr>
              <a:t>Roku 1333 se na jednání v městě 	</a:t>
            </a:r>
            <a:r>
              <a:rPr lang="cs-CZ" b="1" dirty="0" err="1" smtClean="0">
                <a:solidFill>
                  <a:schemeClr val="accent2">
                    <a:lumMod val="60000"/>
                    <a:lumOff val="40000"/>
                  </a:schemeClr>
                </a:solidFill>
                <a:latin typeface="Arial Rounded MT Bold" pitchFamily="34" charset="0"/>
              </a:rPr>
              <a:t>Meranu</a:t>
            </a:r>
            <a:r>
              <a:rPr lang="cs-CZ" b="1" dirty="0" smtClean="0">
                <a:solidFill>
                  <a:schemeClr val="accent2">
                    <a:lumMod val="60000"/>
                    <a:lumOff val="40000"/>
                  </a:schemeClr>
                </a:solidFill>
                <a:latin typeface="Arial Rounded MT Bold" pitchFamily="34" charset="0"/>
              </a:rPr>
              <a:t> setkal s českými pány, kteří 	sem doprovázeli jeho otce Jana.		Ti ho přemluvili k návratu do Čech.</a:t>
            </a:r>
          </a:p>
          <a:p>
            <a:pPr fontAlgn="auto">
              <a:spcBef>
                <a:spcPts val="0"/>
              </a:spcBef>
              <a:spcAft>
                <a:spcPts val="0"/>
              </a:spcAft>
              <a:buFont typeface="Wingdings 2"/>
              <a:buChar char=""/>
              <a:defRPr/>
            </a:pPr>
            <a:r>
              <a:rPr lang="cs-CZ" b="1" dirty="0" smtClean="0">
                <a:solidFill>
                  <a:schemeClr val="tx2">
                    <a:lumMod val="50000"/>
                  </a:schemeClr>
                </a:solidFill>
                <a:latin typeface="Arial Rounded MT Bold" pitchFamily="34" charset="0"/>
              </a:rPr>
              <a:t>Král Jan mu krátce nato udělil </a:t>
            </a:r>
            <a:r>
              <a:rPr lang="cs-CZ" b="1" u="sng" dirty="0" smtClean="0">
                <a:solidFill>
                  <a:schemeClr val="tx2">
                    <a:lumMod val="50000"/>
                  </a:schemeClr>
                </a:solidFill>
                <a:latin typeface="Arial Rounded MT Bold" pitchFamily="34" charset="0"/>
              </a:rPr>
              <a:t>titul</a:t>
            </a:r>
            <a:r>
              <a:rPr lang="cs-CZ" b="1" dirty="0" smtClean="0">
                <a:solidFill>
                  <a:schemeClr val="tx2">
                    <a:lumMod val="50000"/>
                  </a:schemeClr>
                </a:solidFill>
                <a:latin typeface="Arial Rounded MT Bold" pitchFamily="34" charset="0"/>
              </a:rPr>
              <a:t> 	</a:t>
            </a:r>
            <a:r>
              <a:rPr lang="cs-CZ" b="1" u="sng" dirty="0" smtClean="0">
                <a:solidFill>
                  <a:schemeClr val="tx2">
                    <a:lumMod val="50000"/>
                  </a:schemeClr>
                </a:solidFill>
                <a:effectLst>
                  <a:outerShdw blurRad="38100" dist="38100" dir="2700000" algn="tl">
                    <a:srgbClr val="000000">
                      <a:alpha val="43137"/>
                    </a:srgbClr>
                  </a:outerShdw>
                </a:effectLst>
                <a:latin typeface="Arial Rounded MT Bold" pitchFamily="34" charset="0"/>
              </a:rPr>
              <a:t>markraběte moravského</a:t>
            </a:r>
            <a:r>
              <a:rPr lang="cs-CZ" b="1" u="sng" dirty="0" smtClean="0">
                <a:solidFill>
                  <a:schemeClr val="tx2">
                    <a:lumMod val="50000"/>
                  </a:schemeClr>
                </a:solidFill>
                <a:latin typeface="Arial Rounded MT Bold" pitchFamily="34" charset="0"/>
              </a:rPr>
              <a:t>.</a:t>
            </a:r>
          </a:p>
          <a:p>
            <a:pPr fontAlgn="auto">
              <a:spcBef>
                <a:spcPts val="0"/>
              </a:spcBef>
              <a:spcAft>
                <a:spcPts val="0"/>
              </a:spcAft>
              <a:buFont typeface="Wingdings 2"/>
              <a:buChar char=""/>
              <a:defRPr/>
            </a:pPr>
            <a:endParaRPr lang="cs-CZ" b="1"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53536"/>
            <a:ext cx="8229600" cy="1143000"/>
          </a:xfrm>
        </p:spPr>
        <p:txBody>
          <a:bodyPr/>
          <a:lstStyle/>
          <a:p>
            <a:pPr marL="54864" algn="ctr" fontAlgn="auto">
              <a:spcAft>
                <a:spcPts val="0"/>
              </a:spcAft>
              <a:defRPr/>
            </a:pPr>
            <a:r>
              <a:rPr lang="cs-CZ" b="1" u="sng" dirty="0" smtClean="0">
                <a:solidFill>
                  <a:srgbClr val="FFFF00"/>
                </a:solidFill>
                <a:latin typeface="Arial Rounded MT Bold" pitchFamily="34" charset="0"/>
              </a:rPr>
              <a:t>Návrat do Čech</a:t>
            </a:r>
            <a:endParaRPr lang="cs-CZ" b="1" u="sng" dirty="0">
              <a:solidFill>
                <a:srgbClr val="FFFF00"/>
              </a:solidFill>
              <a:latin typeface="Arial Rounded MT Bold" pitchFamily="34" charset="0"/>
            </a:endParaRPr>
          </a:p>
        </p:txBody>
      </p:sp>
      <p:sp>
        <p:nvSpPr>
          <p:cNvPr id="3" name="Zástupný symbol pro obsah 2"/>
          <p:cNvSpPr>
            <a:spLocks noGrp="1"/>
          </p:cNvSpPr>
          <p:nvPr>
            <p:ph idx="1"/>
          </p:nvPr>
        </p:nvSpPr>
        <p:spPr>
          <a:xfrm>
            <a:off x="457200" y="1646238"/>
            <a:ext cx="8229600" cy="4854575"/>
          </a:xfrm>
        </p:spPr>
        <p:txBody>
          <a:bodyPr>
            <a:normAutofit fontScale="47500" lnSpcReduction="20000"/>
          </a:bodyPr>
          <a:lstStyle/>
          <a:p>
            <a:pPr fontAlgn="auto">
              <a:spcBef>
                <a:spcPts val="0"/>
              </a:spcBef>
              <a:spcAft>
                <a:spcPts val="0"/>
              </a:spcAft>
              <a:buFont typeface="Wingdings 2"/>
              <a:buNone/>
              <a:defRPr/>
            </a:pPr>
            <a:r>
              <a:rPr lang="cs-CZ" sz="5900" b="1" dirty="0" smtClean="0">
                <a:solidFill>
                  <a:srgbClr val="EC795A"/>
                </a:solidFill>
                <a:latin typeface="Cambria" pitchFamily="18" charset="0"/>
              </a:rPr>
              <a:t>O svém návratu do Čech napsal Karel ve svém </a:t>
            </a:r>
          </a:p>
          <a:p>
            <a:pPr fontAlgn="auto">
              <a:spcBef>
                <a:spcPts val="0"/>
              </a:spcBef>
              <a:spcAft>
                <a:spcPts val="0"/>
              </a:spcAft>
              <a:buFont typeface="Wingdings 2"/>
              <a:buNone/>
              <a:defRPr/>
            </a:pPr>
            <a:r>
              <a:rPr lang="cs-CZ" sz="5900" b="1" dirty="0" smtClean="0">
                <a:solidFill>
                  <a:srgbClr val="EC795A"/>
                </a:solidFill>
                <a:latin typeface="Cambria" pitchFamily="18" charset="0"/>
              </a:rPr>
              <a:t>latinsky psaném životopisu zvaném </a:t>
            </a:r>
            <a:r>
              <a:rPr lang="cs-CZ" sz="5900" b="1" u="sng" dirty="0" smtClean="0">
                <a:solidFill>
                  <a:srgbClr val="EC795A"/>
                </a:solidFill>
                <a:effectLst>
                  <a:outerShdw blurRad="38100" dist="38100" dir="2700000" algn="tl">
                    <a:srgbClr val="000000">
                      <a:alpha val="43137"/>
                    </a:srgbClr>
                  </a:outerShdw>
                </a:effectLst>
                <a:latin typeface="Cambria" pitchFamily="18" charset="0"/>
              </a:rPr>
              <a:t>Vita Caroli</a:t>
            </a:r>
            <a:r>
              <a:rPr lang="cs-CZ" sz="5900" b="1" dirty="0" smtClean="0">
                <a:solidFill>
                  <a:srgbClr val="EC795A"/>
                </a:solidFill>
                <a:latin typeface="Cambria" pitchFamily="18" charset="0"/>
              </a:rPr>
              <a:t>: </a:t>
            </a:r>
          </a:p>
          <a:p>
            <a:pPr fontAlgn="auto">
              <a:spcBef>
                <a:spcPts val="0"/>
              </a:spcBef>
              <a:spcAft>
                <a:spcPts val="0"/>
              </a:spcAft>
              <a:buFont typeface="Wingdings 2"/>
              <a:buNone/>
              <a:defRPr/>
            </a:pPr>
            <a:r>
              <a:rPr lang="cs-CZ" sz="5900" dirty="0" smtClean="0">
                <a:solidFill>
                  <a:srgbClr val="EC795A"/>
                </a:solidFill>
                <a:latin typeface="Cambria" pitchFamily="18" charset="0"/>
              </a:rPr>
              <a:t>(</a:t>
            </a:r>
            <a:r>
              <a:rPr lang="cs-CZ" sz="5900" i="1" dirty="0" smtClean="0">
                <a:solidFill>
                  <a:srgbClr val="EC795A"/>
                </a:solidFill>
                <a:latin typeface="Cambria" pitchFamily="18" charset="0"/>
              </a:rPr>
              <a:t>Život Karlův</a:t>
            </a:r>
            <a:r>
              <a:rPr lang="cs-CZ" sz="5900" dirty="0" smtClean="0">
                <a:solidFill>
                  <a:srgbClr val="EC795A"/>
                </a:solidFill>
                <a:latin typeface="Cambria" pitchFamily="18" charset="0"/>
              </a:rPr>
              <a:t>)</a:t>
            </a:r>
            <a:r>
              <a:rPr lang="cs-CZ" sz="5900" b="1" dirty="0" smtClean="0">
                <a:solidFill>
                  <a:srgbClr val="EC795A"/>
                </a:solidFill>
                <a:latin typeface="Cambria" pitchFamily="18" charset="0"/>
              </a:rPr>
              <a:t> </a:t>
            </a:r>
          </a:p>
          <a:p>
            <a:pPr fontAlgn="auto">
              <a:spcBef>
                <a:spcPts val="0"/>
              </a:spcBef>
              <a:spcAft>
                <a:spcPts val="0"/>
              </a:spcAft>
              <a:buFont typeface="Wingdings 2"/>
              <a:buNone/>
              <a:defRPr/>
            </a:pPr>
            <a:endParaRPr lang="cs-CZ" sz="2800" b="1" dirty="0" smtClean="0">
              <a:solidFill>
                <a:srgbClr val="EC795A"/>
              </a:solidFill>
              <a:latin typeface="Arial Rounded MT Bold" pitchFamily="34" charset="0"/>
            </a:endParaRPr>
          </a:p>
          <a:p>
            <a:pPr fontAlgn="auto">
              <a:spcBef>
                <a:spcPts val="0"/>
              </a:spcBef>
              <a:spcAft>
                <a:spcPts val="0"/>
              </a:spcAft>
              <a:buFont typeface="Wingdings 2"/>
              <a:buNone/>
              <a:defRPr/>
            </a:pPr>
            <a:r>
              <a:rPr lang="cs-CZ" sz="5100" b="1" i="1" dirty="0" smtClean="0">
                <a:solidFill>
                  <a:schemeClr val="tx2">
                    <a:lumMod val="75000"/>
                  </a:schemeClr>
                </a:solidFill>
                <a:latin typeface="Cambria" pitchFamily="18" charset="0"/>
              </a:rPr>
              <a:t>„…A tak, když jsme byli přišli do Čech, nenalezli jsme ani otce, ani matky, ani bratra, ani sester, aniž koho známého. Také řeč českou jsme úplně zapomněli, ale později jsme se jí opět naučili, takže jsme mluvili a rozuměli jako každý jiný Čech... Toto království jsme nalezli tak zpustošené, že jsme nenašli ani jediného hradu svobodného, který by nebyl zastaven se všemi královskými statky, takže jsme neměli, kde bychom přebývali, leč v domech měšťanských jako jiný měšťan.“</a:t>
            </a:r>
            <a:endParaRPr lang="cs-CZ" sz="5100" b="1" dirty="0" smtClean="0">
              <a:solidFill>
                <a:schemeClr val="tx2">
                  <a:lumMod val="75000"/>
                </a:schemeClr>
              </a:solidFill>
              <a:latin typeface="Cambria" pitchFamily="18" charset="0"/>
            </a:endParaRPr>
          </a:p>
          <a:p>
            <a:pPr fontAlgn="auto">
              <a:spcBef>
                <a:spcPts val="0"/>
              </a:spcBef>
              <a:spcAft>
                <a:spcPts val="0"/>
              </a:spcAft>
              <a:buFont typeface="Wingdings 2"/>
              <a:buNone/>
              <a:defRPr/>
            </a:pPr>
            <a:r>
              <a:rPr lang="cs-CZ" sz="5100" b="1" dirty="0" smtClean="0">
                <a:solidFill>
                  <a:schemeClr val="tx2">
                    <a:lumMod val="75000"/>
                  </a:schemeClr>
                </a:solidFill>
                <a:latin typeface="Cambria" pitchFamily="18" charset="0"/>
              </a:rPr>
              <a:t> </a:t>
            </a:r>
          </a:p>
          <a:p>
            <a:pPr marL="640080" lvl="1" fontAlgn="auto">
              <a:spcAft>
                <a:spcPts val="0"/>
              </a:spcAft>
              <a:buFontTx/>
              <a:buNone/>
              <a:defRPr/>
            </a:pPr>
            <a:endParaRPr lang="cs-CZ" sz="3600" b="1" dirty="0" smtClean="0">
              <a:solidFill>
                <a:schemeClr val="tx2">
                  <a:lumMod val="75000"/>
                </a:schemeClr>
              </a:solidFill>
            </a:endParaRPr>
          </a:p>
          <a:p>
            <a:pPr fontAlgn="auto">
              <a:spcBef>
                <a:spcPts val="0"/>
              </a:spcBef>
              <a:spcAft>
                <a:spcPts val="0"/>
              </a:spcAft>
              <a:buFont typeface="Wingdings 2"/>
              <a:buNone/>
              <a:defRPr/>
            </a:pPr>
            <a:r>
              <a:rPr lang="cs-CZ" sz="3600" b="1" i="1" dirty="0" smtClean="0">
                <a:solidFill>
                  <a:schemeClr val="tx2">
                    <a:lumMod val="75000"/>
                  </a:schemeClr>
                </a:solidFill>
                <a:latin typeface="Arial Rounded MT Bold" pitchFamily="34" charset="0"/>
              </a:rPr>
              <a:t>	</a:t>
            </a:r>
            <a:endParaRPr lang="cs-CZ" sz="2800" dirty="0">
              <a:solidFill>
                <a:srgbClr val="FFC000"/>
              </a:solidFill>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5" name="Picture 2" descr="C:\Documents and Settings\Doma\Dokumenty\Obrázky\Lucemburkové\170px-Karolus_Moravius[1].jpg"/>
          <p:cNvPicPr>
            <a:picLocks noChangeAspect="1" noChangeArrowheads="1"/>
          </p:cNvPicPr>
          <p:nvPr/>
        </p:nvPicPr>
        <p:blipFill>
          <a:blip r:embed="rId2"/>
          <a:srcRect/>
          <a:stretch>
            <a:fillRect/>
          </a:stretch>
        </p:blipFill>
        <p:spPr bwMode="auto">
          <a:xfrm>
            <a:off x="857250" y="785813"/>
            <a:ext cx="1619250" cy="4933950"/>
          </a:xfrm>
          <a:prstGeom prst="rect">
            <a:avLst/>
          </a:prstGeom>
          <a:noFill/>
          <a:ln w="28575">
            <a:solidFill>
              <a:srgbClr val="FFC000"/>
            </a:solidFill>
            <a:miter lim="800000"/>
            <a:headEnd/>
            <a:tailEnd/>
          </a:ln>
        </p:spPr>
      </p:pic>
      <p:sp>
        <p:nvSpPr>
          <p:cNvPr id="21506" name="TextovéPole 4"/>
          <p:cNvSpPr txBox="1">
            <a:spLocks noChangeArrowheads="1"/>
          </p:cNvSpPr>
          <p:nvPr/>
        </p:nvSpPr>
        <p:spPr bwMode="auto">
          <a:xfrm>
            <a:off x="3143250" y="4919663"/>
            <a:ext cx="5643563" cy="460375"/>
          </a:xfrm>
          <a:prstGeom prst="rect">
            <a:avLst/>
          </a:prstGeom>
          <a:noFill/>
          <a:ln w="9525">
            <a:noFill/>
            <a:miter lim="800000"/>
            <a:headEnd/>
            <a:tailEnd/>
          </a:ln>
        </p:spPr>
        <p:txBody>
          <a:bodyPr>
            <a:spAutoFit/>
          </a:bodyPr>
          <a:lstStyle/>
          <a:p>
            <a:r>
              <a:rPr lang="cs-CZ" sz="2400" b="1">
                <a:solidFill>
                  <a:srgbClr val="FFC000"/>
                </a:solidFill>
                <a:latin typeface="Arial Rounded MT Bold" pitchFamily="34" charset="0"/>
              </a:rPr>
              <a:t> </a:t>
            </a:r>
          </a:p>
        </p:txBody>
      </p:sp>
      <p:sp>
        <p:nvSpPr>
          <p:cNvPr id="8" name="Obdélník 7"/>
          <p:cNvSpPr/>
          <p:nvPr/>
        </p:nvSpPr>
        <p:spPr>
          <a:xfrm>
            <a:off x="3286125" y="642938"/>
            <a:ext cx="5357813" cy="7540625"/>
          </a:xfrm>
          <a:prstGeom prst="rect">
            <a:avLst/>
          </a:prstGeom>
        </p:spPr>
        <p:txBody>
          <a:bodyPr>
            <a:spAutoFit/>
          </a:bodyPr>
          <a:lstStyle/>
          <a:p>
            <a:pPr fontAlgn="auto">
              <a:spcBef>
                <a:spcPts val="0"/>
              </a:spcBef>
              <a:spcAft>
                <a:spcPts val="0"/>
              </a:spcAft>
              <a:defRPr/>
            </a:pPr>
            <a:r>
              <a:rPr lang="cs-CZ" sz="3200" b="1" u="sng" dirty="0">
                <a:solidFill>
                  <a:srgbClr val="FFC000"/>
                </a:solidFill>
                <a:latin typeface="Arial Rounded MT Bold" pitchFamily="34" charset="0"/>
              </a:rPr>
              <a:t>Jako markrabě moravský </a:t>
            </a:r>
          </a:p>
          <a:p>
            <a:pPr fontAlgn="auto">
              <a:spcBef>
                <a:spcPts val="0"/>
              </a:spcBef>
              <a:spcAft>
                <a:spcPts val="0"/>
              </a:spcAft>
              <a:defRPr/>
            </a:pPr>
            <a:endParaRPr lang="cs-CZ" sz="3200" b="1" u="sng" dirty="0">
              <a:solidFill>
                <a:srgbClr val="FFC000"/>
              </a:solidFill>
              <a:latin typeface="Arial Rounded MT Bold" pitchFamily="34" charset="0"/>
            </a:endParaRPr>
          </a:p>
          <a:p>
            <a:pPr fontAlgn="auto">
              <a:spcBef>
                <a:spcPts val="0"/>
              </a:spcBef>
              <a:spcAft>
                <a:spcPts val="0"/>
              </a:spcAft>
              <a:defRPr/>
            </a:pPr>
            <a:r>
              <a:rPr lang="cs-CZ" sz="2400" b="1" dirty="0">
                <a:solidFill>
                  <a:schemeClr val="tx2">
                    <a:lumMod val="75000"/>
                  </a:schemeClr>
                </a:solidFill>
                <a:latin typeface="Arial Rounded MT Bold" pitchFamily="34" charset="0"/>
              </a:rPr>
              <a:t>se Karel pokusil dát zemi </a:t>
            </a:r>
          </a:p>
          <a:p>
            <a:pPr fontAlgn="auto">
              <a:spcBef>
                <a:spcPts val="0"/>
              </a:spcBef>
              <a:spcAft>
                <a:spcPts val="0"/>
              </a:spcAft>
              <a:defRPr/>
            </a:pPr>
            <a:r>
              <a:rPr lang="cs-CZ" sz="2400" b="1" dirty="0">
                <a:solidFill>
                  <a:schemeClr val="tx2">
                    <a:lumMod val="75000"/>
                  </a:schemeClr>
                </a:solidFill>
                <a:latin typeface="Arial Rounded MT Bold" pitchFamily="34" charset="0"/>
              </a:rPr>
              <a:t>co nejdříve do pořádku. </a:t>
            </a:r>
          </a:p>
          <a:p>
            <a:pPr fontAlgn="auto">
              <a:spcBef>
                <a:spcPts val="0"/>
              </a:spcBef>
              <a:spcAft>
                <a:spcPts val="0"/>
              </a:spcAft>
              <a:defRPr/>
            </a:pPr>
            <a:r>
              <a:rPr lang="cs-CZ" sz="2400" b="1" dirty="0">
                <a:solidFill>
                  <a:schemeClr val="tx2">
                    <a:lumMod val="75000"/>
                  </a:schemeClr>
                </a:solidFill>
                <a:latin typeface="Arial Rounded MT Bold" pitchFamily="34" charset="0"/>
              </a:rPr>
              <a:t>Vykoupil několik důležitých hradů,</a:t>
            </a:r>
          </a:p>
          <a:p>
            <a:pPr fontAlgn="auto">
              <a:spcBef>
                <a:spcPts val="0"/>
              </a:spcBef>
              <a:spcAft>
                <a:spcPts val="0"/>
              </a:spcAft>
              <a:defRPr/>
            </a:pPr>
            <a:r>
              <a:rPr lang="cs-CZ" sz="2400" b="1" dirty="0">
                <a:solidFill>
                  <a:schemeClr val="tx2">
                    <a:lumMod val="75000"/>
                  </a:schemeClr>
                </a:solidFill>
                <a:latin typeface="Arial Rounded MT Bold" pitchFamily="34" charset="0"/>
              </a:rPr>
              <a:t>snažil se získat zpět zastavená </a:t>
            </a:r>
          </a:p>
          <a:p>
            <a:pPr fontAlgn="auto">
              <a:spcBef>
                <a:spcPts val="0"/>
              </a:spcBef>
              <a:spcAft>
                <a:spcPts val="0"/>
              </a:spcAft>
              <a:defRPr/>
            </a:pPr>
            <a:r>
              <a:rPr lang="cs-CZ" sz="2400" b="1" dirty="0">
                <a:solidFill>
                  <a:schemeClr val="tx2">
                    <a:lumMod val="75000"/>
                  </a:schemeClr>
                </a:solidFill>
                <a:latin typeface="Arial Rounded MT Bold" pitchFamily="34" charset="0"/>
              </a:rPr>
              <a:t>města, dal opravit Pražský hrad. </a:t>
            </a:r>
          </a:p>
          <a:p>
            <a:pPr fontAlgn="auto">
              <a:spcBef>
                <a:spcPts val="0"/>
              </a:spcBef>
              <a:spcAft>
                <a:spcPts val="0"/>
              </a:spcAft>
              <a:defRPr/>
            </a:pPr>
            <a:endParaRPr lang="cs-CZ" sz="2400" b="1" dirty="0">
              <a:solidFill>
                <a:schemeClr val="tx2">
                  <a:lumMod val="75000"/>
                </a:schemeClr>
              </a:solidFill>
              <a:latin typeface="Arial Rounded MT Bold" pitchFamily="34" charset="0"/>
            </a:endParaRPr>
          </a:p>
          <a:p>
            <a:pPr fontAlgn="auto">
              <a:spcBef>
                <a:spcPts val="0"/>
              </a:spcBef>
              <a:spcAft>
                <a:spcPts val="0"/>
              </a:spcAft>
              <a:defRPr/>
            </a:pPr>
            <a:r>
              <a:rPr lang="cs-CZ" sz="2400" b="1" i="1" dirty="0">
                <a:solidFill>
                  <a:srgbClr val="FFC000"/>
                </a:solidFill>
                <a:latin typeface="Arial Rounded MT Bold" pitchFamily="34" charset="0"/>
              </a:rPr>
              <a:t>Dobové zobrazení markraběte Karla v </a:t>
            </a:r>
            <a:r>
              <a:rPr lang="cs-CZ" sz="2400" b="1" i="1" dirty="0" err="1">
                <a:solidFill>
                  <a:srgbClr val="FFC000"/>
                </a:solidFill>
                <a:latin typeface="Arial Rounded MT Bold" pitchFamily="34" charset="0"/>
              </a:rPr>
              <a:t>Gelnhausenově</a:t>
            </a:r>
            <a:r>
              <a:rPr lang="cs-CZ" sz="2400" b="1" i="1" dirty="0">
                <a:solidFill>
                  <a:srgbClr val="FFC000"/>
                </a:solidFill>
                <a:latin typeface="Arial Rounded MT Bold" pitchFamily="34" charset="0"/>
              </a:rPr>
              <a:t> kodexu  ho představuje  jako vladaře, </a:t>
            </a:r>
            <a:endParaRPr lang="cs-CZ" sz="2400" dirty="0">
              <a:solidFill>
                <a:srgbClr val="FFC000"/>
              </a:solidFill>
              <a:latin typeface="Arial Rounded MT Bold" pitchFamily="34" charset="0"/>
            </a:endParaRPr>
          </a:p>
          <a:p>
            <a:pPr fontAlgn="auto">
              <a:spcBef>
                <a:spcPts val="0"/>
              </a:spcBef>
              <a:spcAft>
                <a:spcPts val="0"/>
              </a:spcAft>
              <a:defRPr/>
            </a:pPr>
            <a:r>
              <a:rPr lang="cs-CZ" sz="2400" b="1" i="1" dirty="0">
                <a:solidFill>
                  <a:srgbClr val="FFC000"/>
                </a:solidFill>
                <a:latin typeface="Arial Rounded MT Bold" pitchFamily="34" charset="0"/>
              </a:rPr>
              <a:t>v ruce drží praporec s moravskou orlicí. </a:t>
            </a:r>
            <a:endParaRPr lang="cs-CZ" sz="2400" dirty="0">
              <a:solidFill>
                <a:srgbClr val="FFC000"/>
              </a:solidFill>
              <a:latin typeface="Arial Rounded MT Bold" pitchFamily="34" charset="0"/>
            </a:endParaRPr>
          </a:p>
          <a:p>
            <a:pPr fontAlgn="auto">
              <a:spcBef>
                <a:spcPts val="0"/>
              </a:spcBef>
              <a:spcAft>
                <a:spcPts val="0"/>
              </a:spcAft>
              <a:defRPr/>
            </a:pPr>
            <a:endParaRPr lang="cs-CZ" sz="2400" b="1" dirty="0">
              <a:solidFill>
                <a:schemeClr val="tx2">
                  <a:lumMod val="75000"/>
                </a:schemeClr>
              </a:solidFill>
              <a:latin typeface="Arial Rounded MT Bold" pitchFamily="34" charset="0"/>
            </a:endParaRPr>
          </a:p>
          <a:p>
            <a:pPr fontAlgn="auto">
              <a:spcBef>
                <a:spcPts val="0"/>
              </a:spcBef>
              <a:spcAft>
                <a:spcPts val="0"/>
              </a:spcAft>
              <a:defRPr/>
            </a:pPr>
            <a:endParaRPr lang="cs-CZ" sz="2400" b="1" dirty="0">
              <a:solidFill>
                <a:schemeClr val="tx2">
                  <a:lumMod val="75000"/>
                </a:schemeClr>
              </a:solidFill>
              <a:latin typeface="Arial Rounded MT Bold" pitchFamily="34" charset="0"/>
            </a:endParaRPr>
          </a:p>
          <a:p>
            <a:pPr fontAlgn="auto">
              <a:spcBef>
                <a:spcPts val="0"/>
              </a:spcBef>
              <a:spcAft>
                <a:spcPts val="0"/>
              </a:spcAft>
              <a:defRPr/>
            </a:pPr>
            <a:endParaRPr lang="cs-CZ" b="1" dirty="0">
              <a:solidFill>
                <a:schemeClr val="tx2">
                  <a:lumMod val="75000"/>
                </a:schemeClr>
              </a:solidFill>
              <a:latin typeface="Arial Rounded MT Bold" pitchFamily="34" charset="0"/>
            </a:endParaRPr>
          </a:p>
          <a:p>
            <a:pPr fontAlgn="auto">
              <a:spcBef>
                <a:spcPts val="0"/>
              </a:spcBef>
              <a:spcAft>
                <a:spcPts val="0"/>
              </a:spcAft>
              <a:defRPr/>
            </a:pPr>
            <a:endParaRPr lang="cs-CZ" b="1" dirty="0">
              <a:solidFill>
                <a:schemeClr val="tx2">
                  <a:lumMod val="75000"/>
                </a:schemeClr>
              </a:solidFill>
              <a:latin typeface="Arial Rounded MT Bold" pitchFamily="34" charset="0"/>
            </a:endParaRPr>
          </a:p>
          <a:p>
            <a:pPr fontAlgn="auto">
              <a:spcBef>
                <a:spcPts val="0"/>
              </a:spcBef>
              <a:spcAft>
                <a:spcPts val="0"/>
              </a:spcAft>
              <a:defRPr/>
            </a:pPr>
            <a:endParaRPr lang="cs-CZ" b="1" dirty="0">
              <a:solidFill>
                <a:schemeClr val="tx2">
                  <a:lumMod val="75000"/>
                </a:schemeClr>
              </a:solidFill>
              <a:latin typeface="Arial Rounded MT Bold" pitchFamily="34" charset="0"/>
            </a:endParaRPr>
          </a:p>
          <a:p>
            <a:pPr fontAlgn="auto">
              <a:spcBef>
                <a:spcPts val="0"/>
              </a:spcBef>
              <a:spcAft>
                <a:spcPts val="0"/>
              </a:spcAft>
              <a:defRPr/>
            </a:pPr>
            <a:endParaRPr lang="cs-CZ" b="1" dirty="0">
              <a:solidFill>
                <a:schemeClr val="tx2">
                  <a:lumMod val="75000"/>
                </a:schemeClr>
              </a:solidFill>
              <a:latin typeface="Arial Rounded MT Bold" pitchFamily="34" charset="0"/>
            </a:endParaRPr>
          </a:p>
          <a:p>
            <a:pPr fontAlgn="auto">
              <a:spcBef>
                <a:spcPts val="0"/>
              </a:spcBef>
              <a:spcAft>
                <a:spcPts val="0"/>
              </a:spcAft>
              <a:defRPr/>
            </a:pPr>
            <a:endParaRPr lang="cs-CZ" b="1" dirty="0">
              <a:solidFill>
                <a:schemeClr val="tx2">
                  <a:lumMod val="75000"/>
                </a:schemeClr>
              </a:solidFill>
              <a:latin typeface="Arial Rounded MT Bold" pitchFamily="34" charset="0"/>
            </a:endParaRPr>
          </a:p>
          <a:p>
            <a:pPr fontAlgn="auto">
              <a:spcBef>
                <a:spcPts val="0"/>
              </a:spcBef>
              <a:spcAft>
                <a:spcPts val="0"/>
              </a:spcAft>
              <a:defRPr/>
            </a:pPr>
            <a:endParaRPr lang="cs-CZ" b="1" dirty="0">
              <a:solidFill>
                <a:schemeClr val="tx2">
                  <a:lumMod val="75000"/>
                </a:schemeClr>
              </a:solidFill>
              <a:latin typeface="Arial Rounded MT Bold" pitchFamily="34" charset="0"/>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53536"/>
            <a:ext cx="8229600" cy="1143000"/>
          </a:xfrm>
        </p:spPr>
        <p:txBody>
          <a:bodyPr/>
          <a:lstStyle/>
          <a:p>
            <a:pPr marL="54864" algn="ctr" fontAlgn="auto">
              <a:spcAft>
                <a:spcPts val="0"/>
              </a:spcAft>
              <a:defRPr/>
            </a:pPr>
            <a:r>
              <a:rPr lang="cs-CZ" b="1" u="sng" dirty="0" smtClean="0">
                <a:solidFill>
                  <a:schemeClr val="tx2">
                    <a:lumMod val="50000"/>
                  </a:schemeClr>
                </a:solidFill>
                <a:latin typeface="Arial Rounded MT Bold" pitchFamily="34" charset="0"/>
              </a:rPr>
              <a:t>Poslední roky krále Jana</a:t>
            </a:r>
            <a:endParaRPr lang="cs-CZ" b="1" u="sng" dirty="0">
              <a:solidFill>
                <a:schemeClr val="tx2">
                  <a:lumMod val="50000"/>
                </a:schemeClr>
              </a:solidFill>
              <a:latin typeface="Arial Rounded MT Bold" pitchFamily="34" charset="0"/>
            </a:endParaRPr>
          </a:p>
        </p:txBody>
      </p:sp>
      <p:sp>
        <p:nvSpPr>
          <p:cNvPr id="3" name="Zástupný symbol pro obsah 2"/>
          <p:cNvSpPr>
            <a:spLocks noGrp="1"/>
          </p:cNvSpPr>
          <p:nvPr>
            <p:ph idx="1"/>
          </p:nvPr>
        </p:nvSpPr>
        <p:spPr>
          <a:xfrm>
            <a:off x="457200" y="1646238"/>
            <a:ext cx="8229600" cy="4926012"/>
          </a:xfrm>
        </p:spPr>
        <p:txBody>
          <a:bodyPr>
            <a:noAutofit/>
          </a:bodyPr>
          <a:lstStyle/>
          <a:p>
            <a:pPr fontAlgn="auto">
              <a:spcBef>
                <a:spcPts val="0"/>
              </a:spcBef>
              <a:spcAft>
                <a:spcPts val="0"/>
              </a:spcAft>
              <a:buFont typeface="Wingdings 2"/>
              <a:buChar char=""/>
              <a:defRPr/>
            </a:pPr>
            <a:r>
              <a:rPr lang="cs-CZ" sz="2800" b="1" dirty="0" smtClean="0">
                <a:solidFill>
                  <a:srgbClr val="FFC000"/>
                </a:solidFill>
                <a:latin typeface="Arial Rounded MT Bold" pitchFamily="34" charset="0"/>
              </a:rPr>
              <a:t>Po letech sporů s otcem se oba 	</a:t>
            </a:r>
            <a:r>
              <a:rPr lang="cs-CZ" sz="2800" b="1" dirty="0" err="1" smtClean="0">
                <a:solidFill>
                  <a:srgbClr val="FFC000"/>
                </a:solidFill>
                <a:latin typeface="Arial Rounded MT Bold" pitchFamily="34" charset="0"/>
              </a:rPr>
              <a:t>Lucemburkové</a:t>
            </a:r>
            <a:r>
              <a:rPr lang="cs-CZ" sz="2800" b="1" dirty="0" smtClean="0">
                <a:solidFill>
                  <a:srgbClr val="FFC000"/>
                </a:solidFill>
                <a:latin typeface="Arial Rounded MT Bold" pitchFamily="34" charset="0"/>
              </a:rPr>
              <a:t> smířili. </a:t>
            </a:r>
          </a:p>
          <a:p>
            <a:pPr marL="292100" lvl="1" indent="-292100" fontAlgn="auto">
              <a:spcBef>
                <a:spcPts val="0"/>
              </a:spcBef>
              <a:spcAft>
                <a:spcPts val="0"/>
              </a:spcAft>
              <a:buClr>
                <a:schemeClr val="accent1"/>
              </a:buClr>
              <a:buSzPct val="70000"/>
              <a:buFont typeface="Wingdings 2"/>
              <a:buChar char=""/>
              <a:defRPr/>
            </a:pPr>
            <a:r>
              <a:rPr lang="cs-CZ" sz="2800" b="1" u="sng" dirty="0" smtClean="0">
                <a:solidFill>
                  <a:schemeClr val="accent6">
                    <a:lumMod val="75000"/>
                  </a:schemeClr>
                </a:solidFill>
                <a:latin typeface="Arial Rounded MT Bold" pitchFamily="34" charset="0"/>
              </a:rPr>
              <a:t>Roku 1344</a:t>
            </a:r>
            <a:r>
              <a:rPr lang="cs-CZ" sz="2800" b="1" dirty="0" smtClean="0">
                <a:solidFill>
                  <a:schemeClr val="accent6">
                    <a:lumMod val="75000"/>
                  </a:schemeClr>
                </a:solidFill>
                <a:latin typeface="Arial Rounded MT Bold" pitchFamily="34" charset="0"/>
              </a:rPr>
              <a:t> </a:t>
            </a:r>
            <a:r>
              <a:rPr lang="cs-CZ" sz="2800" b="1" dirty="0" smtClean="0">
                <a:solidFill>
                  <a:srgbClr val="FFC000"/>
                </a:solidFill>
                <a:latin typeface="Arial Rounded MT Bold" pitchFamily="34" charset="0"/>
              </a:rPr>
              <a:t>společným úsilím dosáhli	</a:t>
            </a:r>
          </a:p>
          <a:p>
            <a:pPr marL="292100" lvl="1" indent="-292100" fontAlgn="auto">
              <a:spcBef>
                <a:spcPts val="0"/>
              </a:spcBef>
              <a:spcAft>
                <a:spcPts val="0"/>
              </a:spcAft>
              <a:buClr>
                <a:schemeClr val="accent1"/>
              </a:buClr>
              <a:buSzPct val="70000"/>
              <a:buFontTx/>
              <a:buNone/>
              <a:defRPr/>
            </a:pPr>
            <a:r>
              <a:rPr lang="cs-CZ" sz="2800" b="1" dirty="0" smtClean="0">
                <a:solidFill>
                  <a:srgbClr val="FFC000"/>
                </a:solidFill>
                <a:latin typeface="Arial Rounded MT Bold" pitchFamily="34" charset="0"/>
              </a:rPr>
              <a:t>		s podporou nového papeže Klementa VI.</a:t>
            </a:r>
          </a:p>
          <a:p>
            <a:pPr marL="292100" lvl="1" indent="-292100" fontAlgn="auto">
              <a:spcBef>
                <a:spcPts val="0"/>
              </a:spcBef>
              <a:spcAft>
                <a:spcPts val="0"/>
              </a:spcAft>
              <a:buClr>
                <a:schemeClr val="accent1"/>
              </a:buClr>
              <a:buSzPct val="70000"/>
              <a:buFontTx/>
              <a:buNone/>
              <a:defRPr/>
            </a:pPr>
            <a:r>
              <a:rPr lang="cs-CZ" sz="2800" b="1" dirty="0" smtClean="0">
                <a:solidFill>
                  <a:srgbClr val="FFC000"/>
                </a:solidFill>
                <a:latin typeface="Arial Rounded MT Bold" pitchFamily="34" charset="0"/>
              </a:rPr>
              <a:t>		</a:t>
            </a:r>
            <a:r>
              <a:rPr lang="cs-CZ" sz="2800" b="1" u="sng" dirty="0" smtClean="0">
                <a:solidFill>
                  <a:schemeClr val="accent6">
                    <a:lumMod val="75000"/>
                  </a:schemeClr>
                </a:solidFill>
                <a:latin typeface="Arial Rounded MT Bold" pitchFamily="34" charset="0"/>
              </a:rPr>
              <a:t>zřízení pražského arcibiskupství </a:t>
            </a:r>
          </a:p>
          <a:p>
            <a:pPr marL="292100" lvl="1" indent="-292100" fontAlgn="auto">
              <a:spcBef>
                <a:spcPts val="0"/>
              </a:spcBef>
              <a:spcAft>
                <a:spcPts val="0"/>
              </a:spcAft>
              <a:buClr>
                <a:schemeClr val="accent1"/>
              </a:buClr>
              <a:buSzPct val="70000"/>
              <a:buFontTx/>
              <a:buNone/>
              <a:defRPr/>
            </a:pPr>
            <a:r>
              <a:rPr lang="cs-CZ" sz="2800" b="1" dirty="0">
                <a:solidFill>
                  <a:schemeClr val="accent6">
                    <a:lumMod val="75000"/>
                  </a:schemeClr>
                </a:solidFill>
                <a:latin typeface="Arial Rounded MT Bold" pitchFamily="34" charset="0"/>
              </a:rPr>
              <a:t>	</a:t>
            </a:r>
            <a:r>
              <a:rPr lang="cs-CZ" sz="2800" b="1" dirty="0" smtClean="0">
                <a:solidFill>
                  <a:schemeClr val="accent6">
                    <a:lumMod val="75000"/>
                  </a:schemeClr>
                </a:solidFill>
                <a:latin typeface="Arial Rounded MT Bold" pitchFamily="34" charset="0"/>
              </a:rPr>
              <a:t>	</a:t>
            </a:r>
            <a:r>
              <a:rPr lang="cs-CZ" sz="2800" b="1" dirty="0" smtClean="0">
                <a:solidFill>
                  <a:srgbClr val="FFC000"/>
                </a:solidFill>
                <a:latin typeface="Arial Rounded MT Bold" pitchFamily="34" charset="0"/>
              </a:rPr>
              <a:t>a téhož roku položili společně základní 	kámen Chrámu svatého Víta.</a:t>
            </a:r>
          </a:p>
          <a:p>
            <a:pPr marL="292100" lvl="1" indent="-292100" fontAlgn="auto">
              <a:spcBef>
                <a:spcPts val="0"/>
              </a:spcBef>
              <a:spcAft>
                <a:spcPts val="0"/>
              </a:spcAft>
              <a:buClr>
                <a:schemeClr val="accent1"/>
              </a:buClr>
              <a:buSzPct val="70000"/>
              <a:buFont typeface="Wingdings 2"/>
              <a:buChar char=""/>
              <a:defRPr/>
            </a:pPr>
            <a:r>
              <a:rPr lang="cs-CZ" sz="2800" b="1" u="sng" dirty="0" smtClean="0">
                <a:solidFill>
                  <a:schemeClr val="accent6">
                    <a:lumMod val="75000"/>
                  </a:schemeClr>
                </a:solidFill>
                <a:latin typeface="Arial Rounded MT Bold" pitchFamily="34" charset="0"/>
              </a:rPr>
              <a:t>Roku 1346</a:t>
            </a:r>
            <a:r>
              <a:rPr lang="cs-CZ" sz="2800" b="1" dirty="0" smtClean="0">
                <a:solidFill>
                  <a:schemeClr val="accent6">
                    <a:lumMod val="75000"/>
                  </a:schemeClr>
                </a:solidFill>
                <a:latin typeface="Arial Rounded MT Bold" pitchFamily="34" charset="0"/>
              </a:rPr>
              <a:t> </a:t>
            </a:r>
            <a:r>
              <a:rPr lang="cs-CZ" sz="2800" b="1" dirty="0" smtClean="0">
                <a:solidFill>
                  <a:srgbClr val="FFC000"/>
                </a:solidFill>
                <a:latin typeface="Arial Rounded MT Bold" pitchFamily="34" charset="0"/>
              </a:rPr>
              <a:t>byl Karel díky Janově obratné 	diplomacii a podpoře Klementa VI., který 	býval Karlovým vychovatelem,                       </a:t>
            </a:r>
            <a:r>
              <a:rPr lang="cs-CZ" sz="2800" b="1" dirty="0" smtClean="0">
                <a:solidFill>
                  <a:schemeClr val="accent6">
                    <a:lumMod val="60000"/>
                    <a:lumOff val="40000"/>
                  </a:schemeClr>
                </a:solidFill>
                <a:latin typeface="Arial Rounded MT Bold" pitchFamily="34" charset="0"/>
              </a:rPr>
              <a:t>	</a:t>
            </a:r>
            <a:r>
              <a:rPr lang="cs-CZ" sz="2800" b="1" u="sng" dirty="0" smtClean="0">
                <a:solidFill>
                  <a:schemeClr val="accent6">
                    <a:lumMod val="75000"/>
                  </a:schemeClr>
                </a:solidFill>
                <a:latin typeface="Arial Rounded MT Bold" pitchFamily="34" charset="0"/>
              </a:rPr>
              <a:t>zvolen římským králem</a:t>
            </a:r>
            <a:r>
              <a:rPr lang="cs-CZ" sz="2800" b="1" dirty="0" smtClean="0">
                <a:solidFill>
                  <a:schemeClr val="accent6">
                    <a:lumMod val="75000"/>
                  </a:schemeClr>
                </a:solidFill>
                <a:latin typeface="Arial Rounded MT Bold" pitchFamily="34" charset="0"/>
              </a:rPr>
              <a:t>.</a:t>
            </a:r>
          </a:p>
          <a:p>
            <a:pPr fontAlgn="auto">
              <a:spcBef>
                <a:spcPts val="0"/>
              </a:spcBef>
              <a:spcAft>
                <a:spcPts val="0"/>
              </a:spcAft>
              <a:buFont typeface="Wingdings 2"/>
              <a:buChar char=""/>
              <a:defRPr/>
            </a:pPr>
            <a:endParaRPr lang="cs-CZ" sz="2800" b="1" dirty="0" smtClean="0">
              <a:solidFill>
                <a:srgbClr val="FFC000"/>
              </a:solidFill>
              <a:latin typeface="Arial Rounded MT Bold" pitchFamily="34" charset="0"/>
            </a:endParaRPr>
          </a:p>
          <a:p>
            <a:pPr fontAlgn="auto">
              <a:spcBef>
                <a:spcPts val="0"/>
              </a:spcBef>
              <a:spcAft>
                <a:spcPts val="0"/>
              </a:spcAft>
              <a:buFont typeface="Wingdings 2"/>
              <a:buChar char=""/>
              <a:defRPr/>
            </a:pPr>
            <a:endParaRPr lang="cs-CZ" sz="2800" b="1" dirty="0" smtClean="0">
              <a:solidFill>
                <a:srgbClr val="FFC000"/>
              </a:solidFill>
              <a:latin typeface="Arial Rounded MT Bold" pitchFamily="34" charset="0"/>
            </a:endParaRPr>
          </a:p>
          <a:p>
            <a:pPr fontAlgn="auto">
              <a:spcBef>
                <a:spcPts val="0"/>
              </a:spcBef>
              <a:spcAft>
                <a:spcPts val="0"/>
              </a:spcAft>
              <a:buFont typeface="Wingdings 2"/>
              <a:buChar char=""/>
              <a:defRPr/>
            </a:pPr>
            <a:endParaRPr lang="cs-CZ" sz="2800" b="1" dirty="0" smtClean="0">
              <a:solidFill>
                <a:srgbClr val="FFC000"/>
              </a:solidFill>
              <a:latin typeface="Arial Rounded MT Bold" pitchFamily="34" charset="0"/>
            </a:endParaRPr>
          </a:p>
          <a:p>
            <a:pPr marL="640080" lvl="1" fontAlgn="auto">
              <a:spcAft>
                <a:spcPts val="0"/>
              </a:spcAft>
              <a:buFontTx/>
              <a:buNone/>
              <a:defRPr/>
            </a:pPr>
            <a:r>
              <a:rPr lang="cs-CZ" sz="2800" b="1" dirty="0" smtClean="0">
                <a:solidFill>
                  <a:srgbClr val="FFC000"/>
                </a:solidFill>
                <a:latin typeface="Arial Rounded MT Bold" pitchFamily="34" charset="0"/>
              </a:rPr>
              <a:t>	</a:t>
            </a:r>
            <a:endParaRPr lang="cs-CZ" sz="2800" b="1" dirty="0">
              <a:solidFill>
                <a:srgbClr val="FFC000"/>
              </a:solidFill>
              <a:latin typeface="Arial Rounded MT Bold" pitchFamily="34" charset="0"/>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2"/>
          <p:cNvSpPr>
            <a:spLocks noGrp="1"/>
          </p:cNvSpPr>
          <p:nvPr>
            <p:ph type="title" idx="4294967295"/>
          </p:nvPr>
        </p:nvSpPr>
        <p:spPr>
          <a:xfrm>
            <a:off x="357158" y="214290"/>
            <a:ext cx="8229600" cy="888984"/>
          </a:xfrm>
        </p:spPr>
        <p:txBody>
          <a:bodyPr/>
          <a:lstStyle/>
          <a:p>
            <a:pPr marL="54864" algn="ctr" fontAlgn="auto">
              <a:spcAft>
                <a:spcPts val="0"/>
              </a:spcAft>
              <a:defRPr/>
            </a:pPr>
            <a:r>
              <a:rPr lang="cs-CZ" sz="4800" b="1" u="sng" dirty="0" smtClean="0">
                <a:solidFill>
                  <a:srgbClr val="FFC000"/>
                </a:solidFill>
                <a:latin typeface="Times New Roman" pitchFamily="18" charset="0"/>
                <a:cs typeface="Times New Roman" pitchFamily="18" charset="0"/>
              </a:rPr>
              <a:t>Karlova korunovace </a:t>
            </a:r>
            <a:endParaRPr lang="cs-CZ" sz="4800" b="1" u="sng" dirty="0">
              <a:solidFill>
                <a:srgbClr val="FFC000"/>
              </a:solidFill>
              <a:latin typeface="Times New Roman" pitchFamily="18" charset="0"/>
              <a:cs typeface="Times New Roman" pitchFamily="18" charset="0"/>
            </a:endParaRPr>
          </a:p>
        </p:txBody>
      </p:sp>
      <p:pic>
        <p:nvPicPr>
          <p:cNvPr id="9" name="Picture 1" descr="C:\Documents and Settings\Doma\Dokumenty\Obrázky\Lucemburkové\220px-Böhmen_Reichskleinodien_-_Krone_1[1].jpg"/>
          <p:cNvPicPr>
            <a:picLocks noGrp="1" noChangeAspect="1" noChangeArrowheads="1"/>
          </p:cNvPicPr>
          <p:nvPr>
            <p:ph idx="4294967295"/>
          </p:nvPr>
        </p:nvPicPr>
        <p:blipFill>
          <a:blip r:embed="rId2"/>
          <a:stretch>
            <a:fillRect/>
          </a:stretch>
        </p:blipFill>
        <p:spPr>
          <a:xfrm>
            <a:off x="2286000" y="3214688"/>
            <a:ext cx="4418013" cy="2952750"/>
          </a:xfrm>
          <a:ln w="38100">
            <a:solidFill>
              <a:schemeClr val="accent6">
                <a:lumMod val="60000"/>
                <a:lumOff val="40000"/>
              </a:schemeClr>
            </a:solidFill>
          </a:ln>
        </p:spPr>
      </p:pic>
      <p:sp>
        <p:nvSpPr>
          <p:cNvPr id="10" name="TextovéPole 9"/>
          <p:cNvSpPr txBox="1"/>
          <p:nvPr/>
        </p:nvSpPr>
        <p:spPr>
          <a:xfrm>
            <a:off x="395288" y="1133475"/>
            <a:ext cx="8501062" cy="1814513"/>
          </a:xfrm>
          <a:prstGeom prst="rect">
            <a:avLst/>
          </a:prstGeom>
          <a:noFill/>
        </p:spPr>
        <p:txBody>
          <a:bodyPr>
            <a:spAutoFit/>
          </a:bodyPr>
          <a:lstStyle/>
          <a:p>
            <a:pPr fontAlgn="auto">
              <a:spcBef>
                <a:spcPts val="0"/>
              </a:spcBef>
              <a:spcAft>
                <a:spcPts val="0"/>
              </a:spcAft>
              <a:defRPr/>
            </a:pPr>
            <a:r>
              <a:rPr lang="cs-CZ" sz="2800" b="1" dirty="0">
                <a:solidFill>
                  <a:schemeClr val="tx2">
                    <a:lumMod val="75000"/>
                  </a:schemeClr>
                </a:solidFill>
                <a:latin typeface="Times New Roman" pitchFamily="18" charset="0"/>
                <a:cs typeface="Times New Roman" pitchFamily="18" charset="0"/>
              </a:rPr>
              <a:t>Když Jan Lucemburský krátce poté roku 1346 </a:t>
            </a:r>
          </a:p>
          <a:p>
            <a:pPr fontAlgn="auto">
              <a:spcBef>
                <a:spcPts val="0"/>
              </a:spcBef>
              <a:spcAft>
                <a:spcPts val="0"/>
              </a:spcAft>
              <a:defRPr/>
            </a:pPr>
            <a:r>
              <a:rPr lang="cs-CZ" sz="2800" b="1" dirty="0">
                <a:solidFill>
                  <a:schemeClr val="tx2">
                    <a:lumMod val="75000"/>
                  </a:schemeClr>
                </a:solidFill>
                <a:latin typeface="Times New Roman" pitchFamily="18" charset="0"/>
                <a:cs typeface="Times New Roman" pitchFamily="18" charset="0"/>
              </a:rPr>
              <a:t>u Kresčaku padl stal se Karel římským a českým králem. Roku </a:t>
            </a:r>
            <a:r>
              <a:rPr lang="cs-CZ" sz="2800" b="1" u="sng" dirty="0">
                <a:solidFill>
                  <a:schemeClr val="tx2">
                    <a:lumMod val="75000"/>
                  </a:schemeClr>
                </a:solidFill>
                <a:effectLst>
                  <a:outerShdw blurRad="38100" dist="38100" dir="2700000" algn="tl">
                    <a:srgbClr val="000000">
                      <a:alpha val="43137"/>
                    </a:srgbClr>
                  </a:outerShdw>
                </a:effectLst>
                <a:latin typeface="Times New Roman" pitchFamily="18" charset="0"/>
                <a:cs typeface="Times New Roman" pitchFamily="18" charset="0"/>
              </a:rPr>
              <a:t>1347</a:t>
            </a:r>
            <a:r>
              <a:rPr lang="cs-CZ" sz="2800" b="1" dirty="0">
                <a:solidFill>
                  <a:schemeClr val="tx2">
                    <a:lumMod val="75000"/>
                  </a:schemeClr>
                </a:solidFill>
                <a:latin typeface="Times New Roman" pitchFamily="18" charset="0"/>
                <a:cs typeface="Times New Roman" pitchFamily="18" charset="0"/>
              </a:rPr>
              <a:t> byl slavnostně korunován novou </a:t>
            </a:r>
            <a:r>
              <a:rPr lang="cs-CZ" sz="2800" b="1" u="sng" dirty="0">
                <a:solidFill>
                  <a:schemeClr val="tx2">
                    <a:lumMod val="75000"/>
                  </a:schemeClr>
                </a:solidFill>
                <a:effectLst>
                  <a:outerShdw blurRad="38100" dist="38100" dir="2700000" algn="tl">
                    <a:srgbClr val="000000">
                      <a:alpha val="43137"/>
                    </a:srgbClr>
                  </a:outerShdw>
                </a:effectLst>
                <a:latin typeface="Times New Roman" pitchFamily="18" charset="0"/>
                <a:cs typeface="Times New Roman" pitchFamily="18" charset="0"/>
              </a:rPr>
              <a:t>svatováclavskou korunou</a:t>
            </a:r>
            <a:r>
              <a:rPr lang="cs-CZ" sz="2800" b="1" dirty="0">
                <a:solidFill>
                  <a:schemeClr val="tx2">
                    <a:lumMod val="75000"/>
                  </a:schemeClr>
                </a:solidFill>
                <a:latin typeface="Times New Roman" pitchFamily="18" charset="0"/>
                <a:cs typeface="Times New Roman" pitchFamily="18" charset="0"/>
              </a:rPr>
              <a:t>. </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53536"/>
            <a:ext cx="8229600" cy="1675266"/>
          </a:xfrm>
        </p:spPr>
        <p:txBody>
          <a:bodyPr/>
          <a:lstStyle/>
          <a:p>
            <a:pPr marL="54864" algn="ctr" fontAlgn="auto">
              <a:spcAft>
                <a:spcPts val="0"/>
              </a:spcAft>
              <a:defRPr/>
            </a:pPr>
            <a:r>
              <a:rPr lang="cs-CZ" sz="4000" b="1" u="sng" dirty="0" smtClean="0">
                <a:solidFill>
                  <a:schemeClr val="accent6">
                    <a:lumMod val="75000"/>
                  </a:schemeClr>
                </a:solidFill>
                <a:latin typeface="Arial Rounded MT Bold" pitchFamily="34" charset="0"/>
                <a:cs typeface="Times New Roman" pitchFamily="18" charset="0"/>
              </a:rPr>
              <a:t>Rok 1348 byl pro Karla IV. rokem velkých činů a rozhodnutí:</a:t>
            </a:r>
            <a:endParaRPr lang="cs-CZ" sz="4000" b="1" u="sng" dirty="0">
              <a:solidFill>
                <a:schemeClr val="accent6">
                  <a:lumMod val="75000"/>
                </a:schemeClr>
              </a:solidFill>
              <a:latin typeface="Arial Rounded MT Bold" pitchFamily="34" charset="0"/>
              <a:cs typeface="Times New Roman" pitchFamily="18" charset="0"/>
            </a:endParaRPr>
          </a:p>
        </p:txBody>
      </p:sp>
      <p:sp>
        <p:nvSpPr>
          <p:cNvPr id="3" name="Zástupný symbol pro obsah 2"/>
          <p:cNvSpPr>
            <a:spLocks noGrp="1"/>
          </p:cNvSpPr>
          <p:nvPr>
            <p:ph idx="1"/>
          </p:nvPr>
        </p:nvSpPr>
        <p:spPr>
          <a:xfrm>
            <a:off x="357188" y="2143125"/>
            <a:ext cx="8472487" cy="4500563"/>
          </a:xfrm>
        </p:spPr>
        <p:txBody>
          <a:bodyPr>
            <a:normAutofit lnSpcReduction="10000"/>
          </a:bodyPr>
          <a:lstStyle/>
          <a:p>
            <a:pPr fontAlgn="auto">
              <a:spcBef>
                <a:spcPts val="0"/>
              </a:spcBef>
              <a:spcAft>
                <a:spcPts val="0"/>
              </a:spcAft>
              <a:buClr>
                <a:srgbClr val="56F269"/>
              </a:buClr>
              <a:buFont typeface="Wingdings" pitchFamily="2" charset="2"/>
              <a:buChar char="q"/>
              <a:defRPr/>
            </a:pPr>
            <a:r>
              <a:rPr lang="cs-CZ" sz="2800" b="1" dirty="0" smtClean="0">
                <a:solidFill>
                  <a:srgbClr val="FFC000"/>
                </a:solidFill>
                <a:latin typeface="Arial Rounded MT Bold" pitchFamily="34" charset="0"/>
                <a:cs typeface="Times New Roman" pitchFamily="18" charset="0"/>
              </a:rPr>
              <a:t>Založil </a:t>
            </a:r>
            <a:r>
              <a:rPr lang="cs-CZ" sz="2800" b="1" u="sng" dirty="0" smtClean="0">
                <a:solidFill>
                  <a:srgbClr val="FFC000"/>
                </a:solidFill>
                <a:effectLst>
                  <a:outerShdw blurRad="38100" dist="38100" dir="2700000" algn="tl">
                    <a:srgbClr val="000000">
                      <a:alpha val="43137"/>
                    </a:srgbClr>
                  </a:outerShdw>
                </a:effectLst>
                <a:latin typeface="Arial Rounded MT Bold" pitchFamily="34" charset="0"/>
                <a:cs typeface="Times New Roman" pitchFamily="18" charset="0"/>
              </a:rPr>
              <a:t>Nové Město pražské</a:t>
            </a:r>
            <a:r>
              <a:rPr lang="cs-CZ" sz="2800" b="1" dirty="0" smtClean="0">
                <a:solidFill>
                  <a:srgbClr val="FFC000"/>
                </a:solidFill>
                <a:latin typeface="Arial Rounded MT Bold" pitchFamily="34" charset="0"/>
                <a:cs typeface="Times New Roman" pitchFamily="18" charset="0"/>
              </a:rPr>
              <a:t>, aby se tak Praha 	zařadila mezi významná evropská města.</a:t>
            </a:r>
          </a:p>
          <a:p>
            <a:pPr fontAlgn="auto">
              <a:spcBef>
                <a:spcPts val="0"/>
              </a:spcBef>
              <a:spcAft>
                <a:spcPts val="0"/>
              </a:spcAft>
              <a:buClr>
                <a:srgbClr val="56F269"/>
              </a:buClr>
              <a:buFont typeface="Wingdings" pitchFamily="2" charset="2"/>
              <a:buChar char="q"/>
              <a:defRPr/>
            </a:pPr>
            <a:endParaRPr lang="cs-CZ" sz="2800" b="1" dirty="0" smtClean="0">
              <a:solidFill>
                <a:srgbClr val="FFC000"/>
              </a:solidFill>
              <a:latin typeface="Arial Rounded MT Bold" pitchFamily="34" charset="0"/>
              <a:cs typeface="Times New Roman" pitchFamily="18" charset="0"/>
            </a:endParaRPr>
          </a:p>
          <a:p>
            <a:pPr fontAlgn="auto">
              <a:spcBef>
                <a:spcPts val="0"/>
              </a:spcBef>
              <a:spcAft>
                <a:spcPts val="0"/>
              </a:spcAft>
              <a:buClr>
                <a:srgbClr val="56F269"/>
              </a:buClr>
              <a:buFont typeface="Wingdings" pitchFamily="2" charset="2"/>
              <a:buChar char="q"/>
              <a:defRPr/>
            </a:pPr>
            <a:r>
              <a:rPr lang="cs-CZ" sz="2800" b="1" dirty="0" smtClean="0">
                <a:solidFill>
                  <a:srgbClr val="FBE093"/>
                </a:solidFill>
                <a:latin typeface="Arial Rounded MT Bold" pitchFamily="34" charset="0"/>
                <a:cs typeface="Times New Roman" pitchFamily="18" charset="0"/>
              </a:rPr>
              <a:t>Založil v Praze vysoké učení 				– </a:t>
            </a:r>
            <a:r>
              <a:rPr lang="cs-CZ" sz="2800" b="1" u="sng" dirty="0" smtClean="0">
                <a:solidFill>
                  <a:srgbClr val="FBE093"/>
                </a:solidFill>
                <a:effectLst>
                  <a:outerShdw blurRad="38100" dist="38100" dir="2700000" algn="tl">
                    <a:srgbClr val="000000">
                      <a:alpha val="43137"/>
                    </a:srgbClr>
                  </a:outerShdw>
                </a:effectLst>
                <a:latin typeface="Arial Rounded MT Bold" pitchFamily="34" charset="0"/>
                <a:cs typeface="Times New Roman" pitchFamily="18" charset="0"/>
              </a:rPr>
              <a:t>Karlovu universitu.</a:t>
            </a:r>
          </a:p>
          <a:p>
            <a:pPr fontAlgn="auto">
              <a:spcBef>
                <a:spcPts val="0"/>
              </a:spcBef>
              <a:spcAft>
                <a:spcPts val="0"/>
              </a:spcAft>
              <a:buClr>
                <a:srgbClr val="56F269"/>
              </a:buClr>
              <a:buFont typeface="Wingdings" pitchFamily="2" charset="2"/>
              <a:buChar char="q"/>
              <a:defRPr/>
            </a:pPr>
            <a:endParaRPr lang="cs-CZ" sz="2800" b="1" u="sng" dirty="0" smtClean="0">
              <a:solidFill>
                <a:srgbClr val="FBE093"/>
              </a:solidFill>
              <a:effectLst>
                <a:outerShdw blurRad="38100" dist="38100" dir="2700000" algn="tl">
                  <a:srgbClr val="000000">
                    <a:alpha val="43137"/>
                  </a:srgbClr>
                </a:outerShdw>
              </a:effectLst>
              <a:latin typeface="Arial Rounded MT Bold" pitchFamily="34" charset="0"/>
              <a:cs typeface="Times New Roman" pitchFamily="18" charset="0"/>
            </a:endParaRPr>
          </a:p>
          <a:p>
            <a:pPr fontAlgn="auto">
              <a:spcBef>
                <a:spcPts val="0"/>
              </a:spcBef>
              <a:spcAft>
                <a:spcPts val="0"/>
              </a:spcAft>
              <a:buClr>
                <a:srgbClr val="56F269"/>
              </a:buClr>
              <a:buFont typeface="Wingdings" pitchFamily="2" charset="2"/>
              <a:buChar char="q"/>
              <a:defRPr/>
            </a:pPr>
            <a:r>
              <a:rPr lang="cs-CZ" sz="2800" b="1" dirty="0" smtClean="0">
                <a:solidFill>
                  <a:srgbClr val="FFC000"/>
                </a:solidFill>
                <a:latin typeface="Arial Rounded MT Bold" pitchFamily="34" charset="0"/>
                <a:cs typeface="Times New Roman" pitchFamily="18" charset="0"/>
              </a:rPr>
              <a:t>Jako římský král </a:t>
            </a:r>
            <a:r>
              <a:rPr lang="cs-CZ" sz="2800" b="1" u="sng" dirty="0" smtClean="0">
                <a:solidFill>
                  <a:srgbClr val="FFC000"/>
                </a:solidFill>
                <a:effectLst>
                  <a:outerShdw blurRad="38100" dist="38100" dir="2700000" algn="tl">
                    <a:srgbClr val="000000">
                      <a:alpha val="43137"/>
                    </a:srgbClr>
                  </a:outerShdw>
                </a:effectLst>
                <a:latin typeface="Arial Rounded MT Bold" pitchFamily="34" charset="0"/>
                <a:cs typeface="Times New Roman" pitchFamily="18" charset="0"/>
              </a:rPr>
              <a:t>vymezil postavené českých </a:t>
            </a:r>
            <a:r>
              <a:rPr lang="cs-CZ" sz="2800" b="1" dirty="0" smtClean="0">
                <a:solidFill>
                  <a:srgbClr val="FFC000"/>
                </a:solidFill>
                <a:effectLst>
                  <a:outerShdw blurRad="38100" dist="38100" dir="2700000" algn="tl">
                    <a:srgbClr val="000000">
                      <a:alpha val="43137"/>
                    </a:srgbClr>
                  </a:outerShdw>
                </a:effectLst>
                <a:latin typeface="Arial Rounded MT Bold" pitchFamily="34" charset="0"/>
                <a:cs typeface="Times New Roman" pitchFamily="18" charset="0"/>
              </a:rPr>
              <a:t>	</a:t>
            </a:r>
            <a:r>
              <a:rPr lang="cs-CZ" sz="2800" b="1" u="sng" dirty="0" smtClean="0">
                <a:solidFill>
                  <a:srgbClr val="FFC000"/>
                </a:solidFill>
                <a:effectLst>
                  <a:outerShdw blurRad="38100" dist="38100" dir="2700000" algn="tl">
                    <a:srgbClr val="000000">
                      <a:alpha val="43137"/>
                    </a:srgbClr>
                  </a:outerShdw>
                </a:effectLst>
                <a:latin typeface="Arial Rounded MT Bold" pitchFamily="34" charset="0"/>
                <a:cs typeface="Times New Roman" pitchFamily="18" charset="0"/>
              </a:rPr>
              <a:t>zemí </a:t>
            </a:r>
            <a:r>
              <a:rPr lang="cs-CZ" sz="2800" b="1" dirty="0" smtClean="0">
                <a:solidFill>
                  <a:srgbClr val="FFC000"/>
                </a:solidFill>
                <a:latin typeface="Arial Rounded MT Bold" pitchFamily="34" charset="0"/>
                <a:cs typeface="Times New Roman" pitchFamily="18" charset="0"/>
              </a:rPr>
              <a:t>vůči svaté říši římské.</a:t>
            </a:r>
          </a:p>
          <a:p>
            <a:pPr fontAlgn="auto">
              <a:spcBef>
                <a:spcPts val="0"/>
              </a:spcBef>
              <a:spcAft>
                <a:spcPts val="0"/>
              </a:spcAft>
              <a:buClr>
                <a:srgbClr val="56F269"/>
              </a:buClr>
              <a:buFont typeface="Wingdings" pitchFamily="2" charset="2"/>
              <a:buChar char="q"/>
              <a:defRPr/>
            </a:pPr>
            <a:endParaRPr lang="cs-CZ" sz="2800" b="1" dirty="0" smtClean="0">
              <a:solidFill>
                <a:srgbClr val="FFC000"/>
              </a:solidFill>
              <a:latin typeface="Arial Rounded MT Bold" pitchFamily="34" charset="0"/>
              <a:cs typeface="Times New Roman" pitchFamily="18" charset="0"/>
            </a:endParaRPr>
          </a:p>
          <a:p>
            <a:pPr fontAlgn="auto">
              <a:spcBef>
                <a:spcPts val="0"/>
              </a:spcBef>
              <a:spcAft>
                <a:spcPts val="0"/>
              </a:spcAft>
              <a:buClr>
                <a:srgbClr val="56F269"/>
              </a:buClr>
              <a:buFont typeface="Wingdings" pitchFamily="2" charset="2"/>
              <a:buChar char="q"/>
              <a:defRPr/>
            </a:pPr>
            <a:r>
              <a:rPr lang="cs-CZ" sz="2800" b="1" dirty="0" smtClean="0">
                <a:solidFill>
                  <a:srgbClr val="FBE093"/>
                </a:solidFill>
                <a:latin typeface="Arial Rounded MT Bold" pitchFamily="34" charset="0"/>
                <a:cs typeface="Times New Roman" pitchFamily="18" charset="0"/>
              </a:rPr>
              <a:t>Poprvé použil pro  stát název </a:t>
            </a:r>
            <a:r>
              <a:rPr lang="cs-CZ" sz="2800" b="1" u="sng" dirty="0" smtClean="0">
                <a:solidFill>
                  <a:srgbClr val="FBE093"/>
                </a:solidFill>
                <a:effectLst>
                  <a:outerShdw blurRad="38100" dist="38100" dir="2700000" algn="tl">
                    <a:srgbClr val="000000">
                      <a:alpha val="43137"/>
                    </a:srgbClr>
                  </a:outerShdw>
                </a:effectLst>
                <a:latin typeface="Arial Rounded MT Bold" pitchFamily="34" charset="0"/>
                <a:cs typeface="Times New Roman" pitchFamily="18" charset="0"/>
              </a:rPr>
              <a:t>Koruna česká</a:t>
            </a:r>
            <a:r>
              <a:rPr lang="cs-CZ" sz="2800" b="1" dirty="0" smtClean="0">
                <a:solidFill>
                  <a:srgbClr val="FBE093"/>
                </a:solidFill>
                <a:effectLst>
                  <a:outerShdw blurRad="38100" dist="38100" dir="2700000" algn="tl">
                    <a:srgbClr val="000000">
                      <a:alpha val="43137"/>
                    </a:srgbClr>
                  </a:outerShdw>
                </a:effectLst>
                <a:latin typeface="Arial Rounded MT Bold" pitchFamily="34" charset="0"/>
                <a:cs typeface="Times New Roman" pitchFamily="18" charset="0"/>
              </a:rPr>
              <a:t>. 	</a:t>
            </a:r>
            <a:r>
              <a:rPr lang="cs-CZ" sz="2800" b="1" dirty="0" smtClean="0">
                <a:solidFill>
                  <a:srgbClr val="FBE093"/>
                </a:solidFill>
                <a:latin typeface="Arial Rounded MT Bold" pitchFamily="34" charset="0"/>
                <a:cs typeface="Times New Roman" pitchFamily="18" charset="0"/>
              </a:rPr>
              <a:t>Patřily sem Čechy, Morava, Slezsko. </a:t>
            </a:r>
          </a:p>
          <a:p>
            <a:pPr fontAlgn="auto">
              <a:spcBef>
                <a:spcPts val="0"/>
              </a:spcBef>
              <a:spcAft>
                <a:spcPts val="0"/>
              </a:spcAft>
              <a:buClr>
                <a:srgbClr val="56F269"/>
              </a:buClr>
              <a:buFont typeface="Wingdings 2"/>
              <a:buChar char=""/>
              <a:defRPr/>
            </a:pPr>
            <a:endParaRPr lang="cs-CZ" sz="2800" b="1" dirty="0" smtClean="0">
              <a:solidFill>
                <a:srgbClr val="FFC000"/>
              </a:solidFill>
              <a:latin typeface="Arial Rounded MT Bold" pitchFamily="34" charset="0"/>
              <a:cs typeface="Times New Roman" pitchFamily="18" charset="0"/>
            </a:endParaRPr>
          </a:p>
          <a:p>
            <a:pPr fontAlgn="auto">
              <a:spcBef>
                <a:spcPts val="0"/>
              </a:spcBef>
              <a:spcAft>
                <a:spcPts val="0"/>
              </a:spcAft>
              <a:buFont typeface="Wingdings 2"/>
              <a:buNone/>
              <a:defRPr/>
            </a:pPr>
            <a:endParaRPr lang="cs-CZ" sz="2800" b="1" dirty="0">
              <a:solidFill>
                <a:srgbClr val="D3FDD4"/>
              </a:solidFill>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ovéPole 2"/>
          <p:cNvSpPr txBox="1"/>
          <p:nvPr/>
        </p:nvSpPr>
        <p:spPr>
          <a:xfrm>
            <a:off x="714375" y="785813"/>
            <a:ext cx="7643813" cy="4832350"/>
          </a:xfrm>
          <a:prstGeom prst="rect">
            <a:avLst/>
          </a:prstGeom>
          <a:noFill/>
        </p:spPr>
        <p:txBody>
          <a:bodyPr>
            <a:spAutoFit/>
          </a:bodyPr>
          <a:lstStyle/>
          <a:p>
            <a:pPr fontAlgn="auto">
              <a:spcBef>
                <a:spcPts val="0"/>
              </a:spcBef>
              <a:spcAft>
                <a:spcPts val="0"/>
              </a:spcAft>
              <a:buClr>
                <a:srgbClr val="56F269"/>
              </a:buClr>
              <a:buFont typeface="Wingdings" pitchFamily="2" charset="2"/>
              <a:buChar char="q"/>
              <a:defRPr/>
            </a:pPr>
            <a:r>
              <a:rPr lang="cs-CZ" sz="2800" b="1" dirty="0">
                <a:solidFill>
                  <a:srgbClr val="F9EEAD"/>
                </a:solidFill>
                <a:latin typeface="Arial Rounded MT Bold" pitchFamily="34" charset="0"/>
                <a:cs typeface="Times New Roman" pitchFamily="18" charset="0"/>
              </a:rPr>
              <a:t>Po smrti </a:t>
            </a:r>
            <a:r>
              <a:rPr lang="cs-CZ" sz="2800" b="1" u="sng" dirty="0">
                <a:solidFill>
                  <a:srgbClr val="F9EEAD"/>
                </a:solidFill>
                <a:effectLst>
                  <a:outerShdw blurRad="38100" dist="38100" dir="2700000" algn="tl">
                    <a:srgbClr val="000000">
                      <a:alpha val="43137"/>
                    </a:srgbClr>
                  </a:outerShdw>
                </a:effectLst>
                <a:latin typeface="Arial Rounded MT Bold" pitchFamily="34" charset="0"/>
                <a:cs typeface="Times New Roman" pitchFamily="18" charset="0"/>
              </a:rPr>
              <a:t>Matyáše z </a:t>
            </a:r>
            <a:r>
              <a:rPr lang="cs-CZ" sz="2800" b="1" u="sng" dirty="0" err="1">
                <a:solidFill>
                  <a:srgbClr val="F9EEAD"/>
                </a:solidFill>
                <a:effectLst>
                  <a:outerShdw blurRad="38100" dist="38100" dir="2700000" algn="tl">
                    <a:srgbClr val="000000">
                      <a:alpha val="43137"/>
                    </a:srgbClr>
                  </a:outerShdw>
                </a:effectLst>
                <a:latin typeface="Arial Rounded MT Bold" pitchFamily="34" charset="0"/>
                <a:cs typeface="Times New Roman" pitchFamily="18" charset="0"/>
              </a:rPr>
              <a:t>Arrasu</a:t>
            </a:r>
            <a:r>
              <a:rPr lang="cs-CZ" sz="2800" b="1" dirty="0">
                <a:solidFill>
                  <a:srgbClr val="F9EEAD"/>
                </a:solidFill>
                <a:latin typeface="Arial Rounded MT Bold" pitchFamily="34" charset="0"/>
                <a:cs typeface="Times New Roman" pitchFamily="18" charset="0"/>
              </a:rPr>
              <a:t>, prvního 	stavitele  Chrámu svatého Víta, 	přebírá stavbu chrámu a kaple 	svatého Václava </a:t>
            </a:r>
            <a:r>
              <a:rPr lang="cs-CZ" sz="2800" b="1" u="sng" dirty="0">
                <a:solidFill>
                  <a:srgbClr val="F9EEAD"/>
                </a:solidFill>
                <a:effectLst>
                  <a:outerShdw blurRad="38100" dist="38100" dir="2700000" algn="tl">
                    <a:srgbClr val="000000">
                      <a:alpha val="43137"/>
                    </a:srgbClr>
                  </a:outerShdw>
                </a:effectLst>
                <a:latin typeface="Arial Rounded MT Bold" pitchFamily="34" charset="0"/>
                <a:cs typeface="Times New Roman" pitchFamily="18" charset="0"/>
              </a:rPr>
              <a:t>Petr </a:t>
            </a:r>
            <a:r>
              <a:rPr lang="cs-CZ" sz="2800" b="1" u="sng" dirty="0" err="1">
                <a:solidFill>
                  <a:srgbClr val="F9EEAD"/>
                </a:solidFill>
                <a:effectLst>
                  <a:outerShdw blurRad="38100" dist="38100" dir="2700000" algn="tl">
                    <a:srgbClr val="000000">
                      <a:alpha val="43137"/>
                    </a:srgbClr>
                  </a:outerShdw>
                </a:effectLst>
                <a:latin typeface="Arial Rounded MT Bold" pitchFamily="34" charset="0"/>
                <a:cs typeface="Times New Roman" pitchFamily="18" charset="0"/>
              </a:rPr>
              <a:t>Parléř</a:t>
            </a:r>
            <a:r>
              <a:rPr lang="cs-CZ" sz="2800" b="1" dirty="0">
                <a:solidFill>
                  <a:srgbClr val="F9EEAD"/>
                </a:solidFill>
                <a:effectLst>
                  <a:outerShdw blurRad="38100" dist="38100" dir="2700000" algn="tl">
                    <a:srgbClr val="000000">
                      <a:alpha val="43137"/>
                    </a:srgbClr>
                  </a:outerShdw>
                </a:effectLst>
                <a:latin typeface="Arial Rounded MT Bold" pitchFamily="34" charset="0"/>
                <a:cs typeface="Times New Roman" pitchFamily="18" charset="0"/>
              </a:rPr>
              <a:t> </a:t>
            </a:r>
            <a:r>
              <a:rPr lang="cs-CZ" sz="2800" b="1" dirty="0">
                <a:solidFill>
                  <a:srgbClr val="F9EEAD"/>
                </a:solidFill>
                <a:latin typeface="Arial Rounded MT Bold" pitchFamily="34" charset="0"/>
                <a:cs typeface="Times New Roman" pitchFamily="18" charset="0"/>
              </a:rPr>
              <a:t>a 	začíná další etapa výstavby katedrály.</a:t>
            </a:r>
          </a:p>
          <a:p>
            <a:pPr fontAlgn="auto">
              <a:spcBef>
                <a:spcPts val="0"/>
              </a:spcBef>
              <a:spcAft>
                <a:spcPts val="0"/>
              </a:spcAft>
              <a:buClr>
                <a:srgbClr val="56F269"/>
              </a:buClr>
              <a:buFont typeface="Wingdings" pitchFamily="2" charset="2"/>
              <a:buChar char="q"/>
              <a:defRPr/>
            </a:pPr>
            <a:endParaRPr lang="cs-CZ" sz="2800" b="1" dirty="0">
              <a:solidFill>
                <a:srgbClr val="FFC000"/>
              </a:solidFill>
              <a:latin typeface="Arial Rounded MT Bold" pitchFamily="34" charset="0"/>
              <a:cs typeface="Times New Roman" pitchFamily="18" charset="0"/>
            </a:endParaRPr>
          </a:p>
          <a:p>
            <a:pPr fontAlgn="auto">
              <a:spcBef>
                <a:spcPts val="0"/>
              </a:spcBef>
              <a:spcAft>
                <a:spcPts val="0"/>
              </a:spcAft>
              <a:buClr>
                <a:srgbClr val="56F269"/>
              </a:buClr>
              <a:buFont typeface="Wingdings" pitchFamily="2" charset="2"/>
              <a:buChar char="q"/>
              <a:defRPr/>
            </a:pPr>
            <a:r>
              <a:rPr lang="cs-CZ" sz="2800" b="1" dirty="0">
                <a:solidFill>
                  <a:srgbClr val="FFC000"/>
                </a:solidFill>
                <a:latin typeface="Arial Rounded MT Bold" pitchFamily="34" charset="0"/>
                <a:cs typeface="Times New Roman" pitchFamily="18" charset="0"/>
              </a:rPr>
              <a:t>Byl položen </a:t>
            </a:r>
            <a:r>
              <a:rPr lang="cs-CZ" sz="2800" b="1" u="sng" dirty="0">
                <a:solidFill>
                  <a:srgbClr val="FFC000"/>
                </a:solidFill>
                <a:effectLst>
                  <a:outerShdw blurRad="38100" dist="38100" dir="2700000" algn="tl">
                    <a:srgbClr val="000000">
                      <a:alpha val="43137"/>
                    </a:srgbClr>
                  </a:outerShdw>
                </a:effectLst>
                <a:latin typeface="Arial Rounded MT Bold" pitchFamily="34" charset="0"/>
                <a:cs typeface="Times New Roman" pitchFamily="18" charset="0"/>
              </a:rPr>
              <a:t>základní kámen Karlštejna</a:t>
            </a:r>
            <a:r>
              <a:rPr lang="cs-CZ" sz="2800" b="1" dirty="0">
                <a:solidFill>
                  <a:srgbClr val="FFC000"/>
                </a:solidFill>
                <a:latin typeface="Arial Rounded MT Bold" pitchFamily="34" charset="0"/>
                <a:cs typeface="Times New Roman" pitchFamily="18" charset="0"/>
              </a:rPr>
              <a:t>, 	hradu, který měl ochraňovat  české a 	říšské korunovační klenoty a ostatky 	svatých, relikvie, které  hluboce věřící 	Karel považoval za  záštitu země.</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C:\Documents and Settings\Doma\Dokumenty\Obrázky\Lucemburkové\250px-Burgkarlstein02[1].jpg"/>
          <p:cNvPicPr>
            <a:picLocks noChangeAspect="1" noChangeArrowheads="1"/>
          </p:cNvPicPr>
          <p:nvPr/>
        </p:nvPicPr>
        <p:blipFill>
          <a:blip r:embed="rId2"/>
          <a:srcRect/>
          <a:stretch>
            <a:fillRect/>
          </a:stretch>
        </p:blipFill>
        <p:spPr bwMode="auto">
          <a:xfrm>
            <a:off x="5286375" y="3286125"/>
            <a:ext cx="3175000" cy="3073400"/>
          </a:xfrm>
          <a:prstGeom prst="rect">
            <a:avLst/>
          </a:prstGeom>
          <a:noFill/>
          <a:ln w="28575">
            <a:solidFill>
              <a:schemeClr val="accent2">
                <a:lumMod val="60000"/>
                <a:lumOff val="40000"/>
              </a:schemeClr>
            </a:solidFill>
          </a:ln>
        </p:spPr>
      </p:pic>
      <p:pic>
        <p:nvPicPr>
          <p:cNvPr id="4099" name="Picture 3" descr="C:\Documents and Settings\Doma\Dokumenty\Obrázky\Lucemburkové\220px-Hrad_Karlštejn[1].jpg"/>
          <p:cNvPicPr>
            <a:picLocks noChangeAspect="1" noChangeArrowheads="1"/>
          </p:cNvPicPr>
          <p:nvPr/>
        </p:nvPicPr>
        <p:blipFill>
          <a:blip r:embed="rId3"/>
          <a:srcRect/>
          <a:stretch>
            <a:fillRect/>
          </a:stretch>
        </p:blipFill>
        <p:spPr bwMode="auto">
          <a:xfrm>
            <a:off x="785813" y="428625"/>
            <a:ext cx="3673475" cy="2571750"/>
          </a:xfrm>
          <a:prstGeom prst="rect">
            <a:avLst/>
          </a:prstGeom>
          <a:noFill/>
          <a:ln w="28575">
            <a:solidFill>
              <a:schemeClr val="accent2">
                <a:lumMod val="60000"/>
                <a:lumOff val="40000"/>
              </a:schemeClr>
            </a:solidFill>
          </a:ln>
        </p:spPr>
      </p:pic>
      <p:pic>
        <p:nvPicPr>
          <p:cNvPr id="4100" name="Picture 4" descr="C:\Documents and Settings\Doma\Dokumenty\Obrázky\Lucemburkové\800px-Karlštejn[1].jpg"/>
          <p:cNvPicPr>
            <a:picLocks noChangeAspect="1" noChangeArrowheads="1"/>
          </p:cNvPicPr>
          <p:nvPr/>
        </p:nvPicPr>
        <p:blipFill>
          <a:blip r:embed="rId4"/>
          <a:srcRect/>
          <a:stretch>
            <a:fillRect/>
          </a:stretch>
        </p:blipFill>
        <p:spPr bwMode="auto">
          <a:xfrm>
            <a:off x="4929188" y="428625"/>
            <a:ext cx="3768725" cy="2571750"/>
          </a:xfrm>
          <a:prstGeom prst="rect">
            <a:avLst/>
          </a:prstGeom>
          <a:noFill/>
          <a:ln w="28575">
            <a:solidFill>
              <a:schemeClr val="accent2">
                <a:lumMod val="60000"/>
                <a:lumOff val="40000"/>
              </a:schemeClr>
            </a:solidFill>
          </a:ln>
        </p:spPr>
      </p:pic>
      <p:sp>
        <p:nvSpPr>
          <p:cNvPr id="26628" name="TextovéPole 4"/>
          <p:cNvSpPr txBox="1">
            <a:spLocks noChangeArrowheads="1"/>
          </p:cNvSpPr>
          <p:nvPr/>
        </p:nvSpPr>
        <p:spPr bwMode="auto">
          <a:xfrm>
            <a:off x="8286750" y="2643188"/>
            <a:ext cx="377825" cy="369887"/>
          </a:xfrm>
          <a:prstGeom prst="rect">
            <a:avLst/>
          </a:prstGeom>
          <a:noFill/>
          <a:ln w="9525">
            <a:noFill/>
            <a:miter lim="800000"/>
            <a:headEnd/>
            <a:tailEnd/>
          </a:ln>
        </p:spPr>
        <p:txBody>
          <a:bodyPr wrap="none">
            <a:spAutoFit/>
          </a:bodyPr>
          <a:lstStyle/>
          <a:p>
            <a:r>
              <a:rPr lang="cs-CZ">
                <a:latin typeface="Rockwell" pitchFamily="18" charset="0"/>
              </a:rPr>
              <a:t>1.</a:t>
            </a:r>
          </a:p>
        </p:txBody>
      </p:sp>
      <p:sp>
        <p:nvSpPr>
          <p:cNvPr id="26629" name="TextovéPole 6"/>
          <p:cNvSpPr txBox="1">
            <a:spLocks noChangeArrowheads="1"/>
          </p:cNvSpPr>
          <p:nvPr/>
        </p:nvSpPr>
        <p:spPr bwMode="auto">
          <a:xfrm>
            <a:off x="3929063" y="2643188"/>
            <a:ext cx="376237" cy="369887"/>
          </a:xfrm>
          <a:prstGeom prst="rect">
            <a:avLst/>
          </a:prstGeom>
          <a:noFill/>
          <a:ln w="9525">
            <a:noFill/>
            <a:miter lim="800000"/>
            <a:headEnd/>
            <a:tailEnd/>
          </a:ln>
        </p:spPr>
        <p:txBody>
          <a:bodyPr wrap="none">
            <a:spAutoFit/>
          </a:bodyPr>
          <a:lstStyle/>
          <a:p>
            <a:r>
              <a:rPr lang="cs-CZ">
                <a:latin typeface="Rockwell" pitchFamily="18" charset="0"/>
              </a:rPr>
              <a:t>2.</a:t>
            </a:r>
          </a:p>
        </p:txBody>
      </p:sp>
      <p:sp>
        <p:nvSpPr>
          <p:cNvPr id="26630" name="TextovéPole 7"/>
          <p:cNvSpPr txBox="1">
            <a:spLocks noChangeArrowheads="1"/>
          </p:cNvSpPr>
          <p:nvPr/>
        </p:nvSpPr>
        <p:spPr bwMode="auto">
          <a:xfrm>
            <a:off x="8072438" y="5929313"/>
            <a:ext cx="377825" cy="369887"/>
          </a:xfrm>
          <a:prstGeom prst="rect">
            <a:avLst/>
          </a:prstGeom>
          <a:noFill/>
          <a:ln w="9525">
            <a:noFill/>
            <a:miter lim="800000"/>
            <a:headEnd/>
            <a:tailEnd/>
          </a:ln>
        </p:spPr>
        <p:txBody>
          <a:bodyPr wrap="none">
            <a:spAutoFit/>
          </a:bodyPr>
          <a:lstStyle/>
          <a:p>
            <a:r>
              <a:rPr lang="cs-CZ">
                <a:latin typeface="Rockwell" pitchFamily="18" charset="0"/>
              </a:rPr>
              <a:t>3.</a:t>
            </a:r>
          </a:p>
        </p:txBody>
      </p:sp>
      <p:sp>
        <p:nvSpPr>
          <p:cNvPr id="26631" name="TextovéPole 9"/>
          <p:cNvSpPr txBox="1">
            <a:spLocks noChangeArrowheads="1"/>
          </p:cNvSpPr>
          <p:nvPr/>
        </p:nvSpPr>
        <p:spPr bwMode="auto">
          <a:xfrm>
            <a:off x="1285875" y="4357688"/>
            <a:ext cx="2786063" cy="523875"/>
          </a:xfrm>
          <a:prstGeom prst="rect">
            <a:avLst/>
          </a:prstGeom>
          <a:noFill/>
          <a:ln w="9525">
            <a:noFill/>
            <a:miter lim="800000"/>
            <a:headEnd/>
            <a:tailEnd/>
          </a:ln>
        </p:spPr>
        <p:txBody>
          <a:bodyPr>
            <a:spAutoFit/>
          </a:bodyPr>
          <a:lstStyle/>
          <a:p>
            <a:r>
              <a:rPr lang="cs-CZ" sz="2800" b="1">
                <a:solidFill>
                  <a:srgbClr val="FFC000"/>
                </a:solidFill>
                <a:latin typeface="Rockwell" pitchFamily="18" charset="0"/>
              </a:rPr>
              <a:t>Hrad Karlštejn</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idx="4294967295"/>
          </p:nvPr>
        </p:nvSpPr>
        <p:spPr>
          <a:xfrm>
            <a:off x="395536" y="476672"/>
            <a:ext cx="8229600" cy="1143000"/>
          </a:xfrm>
        </p:spPr>
        <p:txBody>
          <a:bodyPr>
            <a:normAutofit fontScale="90000"/>
          </a:bodyPr>
          <a:lstStyle/>
          <a:p>
            <a:pPr marL="54864" algn="ctr" fontAlgn="auto">
              <a:spcAft>
                <a:spcPts val="0"/>
              </a:spcAft>
              <a:defRPr/>
            </a:pPr>
            <a:r>
              <a:rPr lang="cs-CZ" b="1" dirty="0" smtClean="0">
                <a:solidFill>
                  <a:srgbClr val="F7D719"/>
                </a:solidFill>
              </a:rPr>
              <a:t>Zakládací listina Karlovy university</a:t>
            </a:r>
            <a:endParaRPr lang="cs-CZ" b="1" dirty="0">
              <a:solidFill>
                <a:srgbClr val="F7D719"/>
              </a:solidFill>
            </a:endParaRPr>
          </a:p>
        </p:txBody>
      </p:sp>
      <p:pic>
        <p:nvPicPr>
          <p:cNvPr id="27650" name="Picture 2" descr="C:\Documents and Settings\Doma\Dokumenty\Obrázky\Lucemburkové\UK-145-version1-listina2.jpg"/>
          <p:cNvPicPr>
            <a:picLocks noGrp="1" noChangeAspect="1" noChangeArrowheads="1"/>
          </p:cNvPicPr>
          <p:nvPr>
            <p:ph idx="4294967295"/>
          </p:nvPr>
        </p:nvPicPr>
        <p:blipFill>
          <a:blip r:embed="rId2"/>
          <a:srcRect/>
          <a:stretch>
            <a:fillRect/>
          </a:stretch>
        </p:blipFill>
        <p:spPr>
          <a:xfrm>
            <a:off x="1403350" y="1844675"/>
            <a:ext cx="6376988" cy="4448175"/>
          </a:xfrm>
          <a:ln w="28575">
            <a:solidFill>
              <a:srgbClr val="F7D719"/>
            </a:solidFill>
          </a:ln>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53536"/>
            <a:ext cx="8229600" cy="1143000"/>
          </a:xfrm>
        </p:spPr>
        <p:txBody>
          <a:bodyPr/>
          <a:lstStyle/>
          <a:p>
            <a:pPr marL="54864" algn="ctr" fontAlgn="auto">
              <a:spcAft>
                <a:spcPts val="0"/>
              </a:spcAft>
              <a:defRPr/>
            </a:pPr>
            <a:r>
              <a:rPr lang="cs-CZ" b="1" u="sng" dirty="0" smtClean="0">
                <a:solidFill>
                  <a:srgbClr val="F7D719"/>
                </a:solidFill>
                <a:latin typeface="Franklin Gothic Heavy" pitchFamily="34" charset="0"/>
              </a:rPr>
              <a:t>Založení university Karlovy:</a:t>
            </a:r>
            <a:endParaRPr lang="cs-CZ" u="sng" dirty="0">
              <a:solidFill>
                <a:schemeClr val="tx2">
                  <a:tint val="100000"/>
                  <a:shade val="90000"/>
                  <a:satMod val="250000"/>
                  <a:alpha val="100000"/>
                </a:schemeClr>
              </a:solidFill>
              <a:latin typeface="Franklin Gothic Heavy" pitchFamily="34" charset="0"/>
            </a:endParaRPr>
          </a:p>
        </p:txBody>
      </p:sp>
      <p:sp>
        <p:nvSpPr>
          <p:cNvPr id="3" name="Zástupný symbol pro obsah 2"/>
          <p:cNvSpPr>
            <a:spLocks noGrp="1"/>
          </p:cNvSpPr>
          <p:nvPr>
            <p:ph idx="1"/>
          </p:nvPr>
        </p:nvSpPr>
        <p:spPr/>
        <p:txBody>
          <a:bodyPr>
            <a:normAutofit fontScale="92500" lnSpcReduction="20000"/>
          </a:bodyPr>
          <a:lstStyle/>
          <a:p>
            <a:pPr fontAlgn="auto">
              <a:spcBef>
                <a:spcPts val="0"/>
              </a:spcBef>
              <a:spcAft>
                <a:spcPts val="0"/>
              </a:spcAft>
              <a:buClr>
                <a:schemeClr val="tx2">
                  <a:lumMod val="50000"/>
                </a:schemeClr>
              </a:buClr>
              <a:buFont typeface="Wingdings 2"/>
              <a:buChar char=""/>
              <a:defRPr/>
            </a:pPr>
            <a:r>
              <a:rPr lang="cs-CZ" dirty="0" smtClean="0">
                <a:solidFill>
                  <a:srgbClr val="D3FDD4"/>
                </a:solidFill>
                <a:latin typeface="Arial Black" pitchFamily="34" charset="0"/>
              </a:rPr>
              <a:t>Karel IV. chtěl povznést vzdělanost	v zemi.</a:t>
            </a:r>
          </a:p>
          <a:p>
            <a:pPr fontAlgn="auto">
              <a:spcBef>
                <a:spcPts val="0"/>
              </a:spcBef>
              <a:spcAft>
                <a:spcPts val="0"/>
              </a:spcAft>
              <a:buClr>
                <a:schemeClr val="tx2">
                  <a:lumMod val="50000"/>
                </a:schemeClr>
              </a:buClr>
              <a:buFont typeface="Wingdings 2"/>
              <a:buChar char=""/>
              <a:defRPr/>
            </a:pPr>
            <a:r>
              <a:rPr lang="cs-CZ" dirty="0" smtClean="0">
                <a:solidFill>
                  <a:srgbClr val="FDB1CC"/>
                </a:solidFill>
                <a:latin typeface="Arial Black" pitchFamily="34" charset="0"/>
              </a:rPr>
              <a:t>Uvědomoval si důležitost vzdělání, 	sám studoval svobodná umění 		na pařížské universitě. </a:t>
            </a:r>
          </a:p>
          <a:p>
            <a:pPr fontAlgn="auto">
              <a:spcBef>
                <a:spcPts val="0"/>
              </a:spcBef>
              <a:spcAft>
                <a:spcPts val="0"/>
              </a:spcAft>
              <a:buClr>
                <a:schemeClr val="tx2">
                  <a:lumMod val="50000"/>
                </a:schemeClr>
              </a:buClr>
              <a:buFont typeface="Wingdings 2"/>
              <a:buChar char=""/>
              <a:defRPr/>
            </a:pPr>
            <a:r>
              <a:rPr lang="cs-CZ" dirty="0" smtClean="0">
                <a:solidFill>
                  <a:srgbClr val="D3FDD4"/>
                </a:solidFill>
                <a:latin typeface="Arial Black" pitchFamily="34" charset="0"/>
              </a:rPr>
              <a:t>Vzdělanost spojoval s hospodářským 	rozkvětem země.</a:t>
            </a:r>
          </a:p>
          <a:p>
            <a:pPr fontAlgn="auto">
              <a:spcBef>
                <a:spcPts val="0"/>
              </a:spcBef>
              <a:spcAft>
                <a:spcPts val="0"/>
              </a:spcAft>
              <a:buClr>
                <a:schemeClr val="tx2">
                  <a:lumMod val="50000"/>
                </a:schemeClr>
              </a:buClr>
              <a:buFont typeface="Wingdings 2"/>
              <a:buChar char=""/>
              <a:defRPr/>
            </a:pPr>
            <a:r>
              <a:rPr lang="cs-CZ" dirty="0" smtClean="0">
                <a:solidFill>
                  <a:srgbClr val="FDB1CC"/>
                </a:solidFill>
                <a:latin typeface="Arial Black" pitchFamily="34" charset="0"/>
              </a:rPr>
              <a:t>Založení university mělo posílit 	význam českého království 		v Evropě.</a:t>
            </a:r>
          </a:p>
          <a:p>
            <a:pPr fontAlgn="auto">
              <a:spcBef>
                <a:spcPts val="0"/>
              </a:spcBef>
              <a:spcAft>
                <a:spcPts val="0"/>
              </a:spcAft>
              <a:buClr>
                <a:schemeClr val="tx2">
                  <a:lumMod val="50000"/>
                </a:schemeClr>
              </a:buClr>
              <a:buFont typeface="Wingdings 2"/>
              <a:buChar char=""/>
              <a:defRPr/>
            </a:pPr>
            <a:r>
              <a:rPr lang="cs-CZ" dirty="0" smtClean="0">
                <a:solidFill>
                  <a:srgbClr val="D3FDD4"/>
                </a:solidFill>
                <a:latin typeface="Arial Black" pitchFamily="34" charset="0"/>
              </a:rPr>
              <a:t>Chtěl do Čech přilákat vzdělance 		z okolních zemí.</a:t>
            </a:r>
            <a:endParaRPr lang="cs-CZ" dirty="0">
              <a:solidFill>
                <a:srgbClr val="D3FDD4"/>
              </a:solidFill>
              <a:latin typeface="Arial Black" pitchFamily="34" charset="0"/>
            </a:endParaRP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7" name="Picture 2" descr="C:\Documents and Settings\Doma\Dokumenty\Obrázky\Lucemburkové\800px-Prague_Charles_University[1].jpg"/>
          <p:cNvPicPr>
            <a:picLocks noChangeAspect="1" noChangeArrowheads="1"/>
          </p:cNvPicPr>
          <p:nvPr/>
        </p:nvPicPr>
        <p:blipFill>
          <a:blip r:embed="rId2"/>
          <a:srcRect/>
          <a:stretch>
            <a:fillRect/>
          </a:stretch>
        </p:blipFill>
        <p:spPr bwMode="auto">
          <a:xfrm>
            <a:off x="1500188" y="1643063"/>
            <a:ext cx="6286500" cy="4714875"/>
          </a:xfrm>
          <a:prstGeom prst="rect">
            <a:avLst/>
          </a:prstGeom>
          <a:noFill/>
          <a:ln w="28575">
            <a:solidFill>
              <a:srgbClr val="FFC000"/>
            </a:solidFill>
            <a:miter lim="800000"/>
            <a:headEnd/>
            <a:tailEnd/>
          </a:ln>
        </p:spPr>
      </p:pic>
      <p:sp>
        <p:nvSpPr>
          <p:cNvPr id="29698" name="TextovéPole 4"/>
          <p:cNvSpPr txBox="1">
            <a:spLocks noChangeArrowheads="1"/>
          </p:cNvSpPr>
          <p:nvPr/>
        </p:nvSpPr>
        <p:spPr bwMode="auto">
          <a:xfrm>
            <a:off x="714375" y="285750"/>
            <a:ext cx="8001000" cy="1384300"/>
          </a:xfrm>
          <a:prstGeom prst="rect">
            <a:avLst/>
          </a:prstGeom>
          <a:noFill/>
          <a:ln w="9525">
            <a:noFill/>
            <a:miter lim="800000"/>
            <a:headEnd/>
            <a:tailEnd/>
          </a:ln>
        </p:spPr>
        <p:txBody>
          <a:bodyPr>
            <a:spAutoFit/>
          </a:bodyPr>
          <a:lstStyle/>
          <a:p>
            <a:pPr algn="ctr"/>
            <a:r>
              <a:rPr lang="cs-CZ" sz="2800" b="1">
                <a:solidFill>
                  <a:srgbClr val="F9CD51"/>
                </a:solidFill>
                <a:latin typeface="Arial Rounded MT Bold" pitchFamily="34" charset="0"/>
              </a:rPr>
              <a:t>Vstup do historické části Karolina, kde se dnes konají promoce a jiná slavnostní shromáždění.</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53536"/>
            <a:ext cx="8229600" cy="960886"/>
          </a:xfrm>
        </p:spPr>
        <p:txBody>
          <a:bodyPr/>
          <a:lstStyle/>
          <a:p>
            <a:pPr marL="54864" algn="ctr" fontAlgn="auto">
              <a:spcAft>
                <a:spcPts val="0"/>
              </a:spcAft>
              <a:defRPr/>
            </a:pPr>
            <a:r>
              <a:rPr lang="cs-CZ" b="1" u="sng" dirty="0" smtClean="0">
                <a:solidFill>
                  <a:schemeClr val="accent6">
                    <a:lumMod val="75000"/>
                  </a:schemeClr>
                </a:solidFill>
                <a:latin typeface="Arial Rounded MT Bold" pitchFamily="34" charset="0"/>
              </a:rPr>
              <a:t>Karel IV., císař římský</a:t>
            </a:r>
            <a:endParaRPr lang="cs-CZ" b="1" u="sng" dirty="0">
              <a:solidFill>
                <a:schemeClr val="accent6">
                  <a:lumMod val="75000"/>
                </a:schemeClr>
              </a:solidFill>
              <a:latin typeface="Arial Rounded MT Bold" pitchFamily="34" charset="0"/>
            </a:endParaRPr>
          </a:p>
        </p:txBody>
      </p:sp>
      <p:sp>
        <p:nvSpPr>
          <p:cNvPr id="3" name="Zástupný symbol pro obsah 2"/>
          <p:cNvSpPr>
            <a:spLocks noGrp="1"/>
          </p:cNvSpPr>
          <p:nvPr>
            <p:ph idx="1"/>
          </p:nvPr>
        </p:nvSpPr>
        <p:spPr>
          <a:xfrm>
            <a:off x="457200" y="1428750"/>
            <a:ext cx="8229600" cy="5143500"/>
          </a:xfrm>
        </p:spPr>
        <p:txBody>
          <a:bodyPr>
            <a:normAutofit fontScale="92500" lnSpcReduction="20000"/>
          </a:bodyPr>
          <a:lstStyle/>
          <a:p>
            <a:pPr fontAlgn="auto">
              <a:spcBef>
                <a:spcPts val="0"/>
              </a:spcBef>
              <a:spcAft>
                <a:spcPts val="0"/>
              </a:spcAft>
              <a:buClr>
                <a:schemeClr val="tx2">
                  <a:lumMod val="50000"/>
                </a:schemeClr>
              </a:buClr>
              <a:buFont typeface="Wingdings 2"/>
              <a:buChar char=""/>
              <a:defRPr/>
            </a:pPr>
            <a:r>
              <a:rPr lang="cs-CZ" sz="3300" b="1" dirty="0" smtClean="0">
                <a:solidFill>
                  <a:srgbClr val="D3FDD4"/>
                </a:solidFill>
                <a:latin typeface="Cambria" pitchFamily="18" charset="0"/>
              </a:rPr>
              <a:t>Roku 1355 podnikl Karel korunovační 	jízdu do Říma.</a:t>
            </a:r>
          </a:p>
          <a:p>
            <a:pPr fontAlgn="auto">
              <a:spcBef>
                <a:spcPts val="0"/>
              </a:spcBef>
              <a:spcAft>
                <a:spcPts val="0"/>
              </a:spcAft>
              <a:buClr>
                <a:schemeClr val="tx2">
                  <a:lumMod val="50000"/>
                </a:schemeClr>
              </a:buClr>
              <a:buFont typeface="Wingdings 2"/>
              <a:buChar char=""/>
              <a:defRPr/>
            </a:pPr>
            <a:r>
              <a:rPr lang="cs-CZ" sz="3300" b="1" dirty="0" smtClean="0">
                <a:solidFill>
                  <a:srgbClr val="F9EEAD"/>
                </a:solidFill>
                <a:latin typeface="Cambria" pitchFamily="18" charset="0"/>
              </a:rPr>
              <a:t>K branám Říma ho doprovodily čtyři 	tisíce rytířů.</a:t>
            </a:r>
          </a:p>
          <a:p>
            <a:pPr fontAlgn="auto">
              <a:spcBef>
                <a:spcPts val="0"/>
              </a:spcBef>
              <a:spcAft>
                <a:spcPts val="0"/>
              </a:spcAft>
              <a:buClr>
                <a:schemeClr val="tx2">
                  <a:lumMod val="50000"/>
                </a:schemeClr>
              </a:buClr>
              <a:buFont typeface="Wingdings 2"/>
              <a:buChar char=""/>
              <a:defRPr/>
            </a:pPr>
            <a:r>
              <a:rPr lang="cs-CZ" sz="3300" b="1" dirty="0" smtClean="0">
                <a:solidFill>
                  <a:srgbClr val="D3FDD4"/>
                </a:solidFill>
                <a:latin typeface="Cambria" pitchFamily="18" charset="0"/>
              </a:rPr>
              <a:t>Byl slavnostně korunován císařem 		v bazilice svatého Petra.</a:t>
            </a:r>
          </a:p>
          <a:p>
            <a:pPr fontAlgn="auto">
              <a:spcBef>
                <a:spcPts val="0"/>
              </a:spcBef>
              <a:spcAft>
                <a:spcPts val="0"/>
              </a:spcAft>
              <a:buClr>
                <a:schemeClr val="tx2">
                  <a:lumMod val="50000"/>
                </a:schemeClr>
              </a:buClr>
              <a:buFont typeface="Wingdings 2"/>
              <a:buChar char=""/>
              <a:defRPr/>
            </a:pPr>
            <a:r>
              <a:rPr lang="cs-CZ" sz="3300" b="1" dirty="0" smtClean="0">
                <a:solidFill>
                  <a:srgbClr val="F9EEAD"/>
                </a:solidFill>
                <a:latin typeface="Cambria" pitchFamily="18" charset="0"/>
              </a:rPr>
              <a:t>Společně s ním byla korunována i jeho 	třetí 	manželka Anna </a:t>
            </a:r>
            <a:r>
              <a:rPr lang="cs-CZ" sz="3300" b="1" dirty="0" err="1" smtClean="0">
                <a:solidFill>
                  <a:srgbClr val="F9EEAD"/>
                </a:solidFill>
                <a:latin typeface="Cambria" pitchFamily="18" charset="0"/>
              </a:rPr>
              <a:t>Svídnická</a:t>
            </a:r>
            <a:r>
              <a:rPr lang="cs-CZ" sz="3300" b="1" dirty="0" smtClean="0">
                <a:solidFill>
                  <a:srgbClr val="F9EEAD"/>
                </a:solidFill>
                <a:latin typeface="Cambria" pitchFamily="18" charset="0"/>
              </a:rPr>
              <a:t>.</a:t>
            </a:r>
          </a:p>
          <a:p>
            <a:pPr fontAlgn="auto">
              <a:spcBef>
                <a:spcPts val="0"/>
              </a:spcBef>
              <a:spcAft>
                <a:spcPts val="0"/>
              </a:spcAft>
              <a:buClr>
                <a:schemeClr val="tx2">
                  <a:lumMod val="50000"/>
                </a:schemeClr>
              </a:buClr>
              <a:buFont typeface="Wingdings 2"/>
              <a:buChar char=""/>
              <a:defRPr/>
            </a:pPr>
            <a:r>
              <a:rPr lang="cs-CZ" sz="3300" b="1" dirty="0" smtClean="0">
                <a:solidFill>
                  <a:srgbClr val="D3FDD4"/>
                </a:solidFill>
                <a:latin typeface="Cambria" pitchFamily="18" charset="0"/>
              </a:rPr>
              <a:t>Jako císař římský vydal </a:t>
            </a:r>
            <a:r>
              <a:rPr lang="cs-CZ" sz="3300" b="1" u="sng" dirty="0" smtClean="0">
                <a:solidFill>
                  <a:srgbClr val="D3FDD4"/>
                </a:solidFill>
                <a:effectLst>
                  <a:outerShdw blurRad="38100" dist="38100" dir="2700000" algn="tl">
                    <a:srgbClr val="000000">
                      <a:alpha val="43137"/>
                    </a:srgbClr>
                  </a:outerShdw>
                </a:effectLst>
                <a:latin typeface="Cambria" pitchFamily="18" charset="0"/>
              </a:rPr>
              <a:t>roku 1356 Zlatou </a:t>
            </a:r>
            <a:r>
              <a:rPr lang="cs-CZ" sz="3300" b="1" dirty="0" smtClean="0">
                <a:solidFill>
                  <a:srgbClr val="D3FDD4"/>
                </a:solidFill>
                <a:effectLst>
                  <a:outerShdw blurRad="38100" dist="38100" dir="2700000" algn="tl">
                    <a:srgbClr val="000000">
                      <a:alpha val="43137"/>
                    </a:srgbClr>
                  </a:outerShdw>
                </a:effectLst>
                <a:latin typeface="Cambria" pitchFamily="18" charset="0"/>
              </a:rPr>
              <a:t>	</a:t>
            </a:r>
            <a:r>
              <a:rPr lang="cs-CZ" sz="3300" b="1" u="sng" dirty="0" smtClean="0">
                <a:solidFill>
                  <a:srgbClr val="D3FDD4"/>
                </a:solidFill>
                <a:effectLst>
                  <a:outerShdw blurRad="38100" dist="38100" dir="2700000" algn="tl">
                    <a:srgbClr val="000000">
                      <a:alpha val="43137"/>
                    </a:srgbClr>
                  </a:outerShdw>
                </a:effectLst>
                <a:latin typeface="Cambria" pitchFamily="18" charset="0"/>
              </a:rPr>
              <a:t>bulu</a:t>
            </a:r>
            <a:r>
              <a:rPr lang="cs-CZ" sz="3300" b="1" dirty="0" smtClean="0">
                <a:solidFill>
                  <a:srgbClr val="D3FDD4"/>
                </a:solidFill>
                <a:latin typeface="Cambria" pitchFamily="18" charset="0"/>
              </a:rPr>
              <a:t>, ve které upravuje poměry ve 	svaté říši římské , především volbu 	císaře, a posiluje samostatnost a 	nezávislost českého království vůči říši.</a:t>
            </a:r>
          </a:p>
          <a:p>
            <a:pPr fontAlgn="auto">
              <a:spcBef>
                <a:spcPts val="0"/>
              </a:spcBef>
              <a:spcAft>
                <a:spcPts val="0"/>
              </a:spcAft>
              <a:buFont typeface="Wingdings 2"/>
              <a:buChar char=""/>
              <a:defRPr/>
            </a:pPr>
            <a:endParaRPr lang="cs-CZ" b="1" dirty="0">
              <a:solidFill>
                <a:srgbClr val="F9EEAD"/>
              </a:solidFill>
            </a:endParaRP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53536"/>
            <a:ext cx="8229600" cy="1143000"/>
          </a:xfrm>
        </p:spPr>
        <p:txBody>
          <a:bodyPr/>
          <a:lstStyle/>
          <a:p>
            <a:pPr marL="54864" algn="ctr" fontAlgn="auto">
              <a:spcAft>
                <a:spcPts val="0"/>
              </a:spcAft>
              <a:defRPr/>
            </a:pPr>
            <a:r>
              <a:rPr lang="cs-CZ" b="1" dirty="0" smtClean="0">
                <a:solidFill>
                  <a:schemeClr val="accent6">
                    <a:lumMod val="75000"/>
                  </a:schemeClr>
                </a:solidFill>
                <a:effectLst/>
                <a:latin typeface="Arial Rounded MT Bold" pitchFamily="34" charset="0"/>
              </a:rPr>
              <a:t> </a:t>
            </a:r>
            <a:r>
              <a:rPr lang="cs-CZ" b="1" u="sng" dirty="0" smtClean="0">
                <a:solidFill>
                  <a:schemeClr val="accent6">
                    <a:lumMod val="75000"/>
                  </a:schemeClr>
                </a:solidFill>
                <a:latin typeface="Arial Rounded MT Bold" pitchFamily="34" charset="0"/>
              </a:rPr>
              <a:t>Sňatková politika</a:t>
            </a:r>
            <a:endParaRPr lang="cs-CZ" b="1" u="sng" dirty="0">
              <a:solidFill>
                <a:schemeClr val="accent6">
                  <a:lumMod val="75000"/>
                </a:schemeClr>
              </a:solidFill>
              <a:latin typeface="Arial Rounded MT Bold" pitchFamily="34" charset="0"/>
            </a:endParaRPr>
          </a:p>
        </p:txBody>
      </p:sp>
      <p:sp>
        <p:nvSpPr>
          <p:cNvPr id="4" name="Zástupný symbol pro obsah 3"/>
          <p:cNvSpPr>
            <a:spLocks noGrp="1"/>
          </p:cNvSpPr>
          <p:nvPr>
            <p:ph idx="1"/>
          </p:nvPr>
        </p:nvSpPr>
        <p:spPr/>
        <p:txBody>
          <a:bodyPr>
            <a:normAutofit/>
          </a:bodyPr>
          <a:lstStyle/>
          <a:p>
            <a:pPr fontAlgn="auto">
              <a:spcBef>
                <a:spcPts val="0"/>
              </a:spcBef>
              <a:spcAft>
                <a:spcPts val="0"/>
              </a:spcAft>
              <a:buClr>
                <a:srgbClr val="D3FDD4"/>
              </a:buClr>
              <a:buFont typeface="Wingdings 2"/>
              <a:buChar char=""/>
              <a:defRPr/>
            </a:pPr>
            <a:r>
              <a:rPr lang="cs-CZ" b="1" dirty="0" smtClean="0">
                <a:solidFill>
                  <a:srgbClr val="F7D719"/>
                </a:solidFill>
                <a:latin typeface="Arial Rounded MT Bold" pitchFamily="34" charset="0"/>
              </a:rPr>
              <a:t>Karel výhodnými sňatky rozšířil 	významně své území.</a:t>
            </a:r>
          </a:p>
          <a:p>
            <a:pPr fontAlgn="auto">
              <a:spcBef>
                <a:spcPts val="0"/>
              </a:spcBef>
              <a:spcAft>
                <a:spcPts val="0"/>
              </a:spcAft>
              <a:buClr>
                <a:srgbClr val="D3FDD4"/>
              </a:buClr>
              <a:buFont typeface="Wingdings 2"/>
              <a:buChar char=""/>
              <a:defRPr/>
            </a:pPr>
            <a:r>
              <a:rPr lang="cs-CZ" b="1" dirty="0" smtClean="0">
                <a:solidFill>
                  <a:schemeClr val="accent6">
                    <a:lumMod val="60000"/>
                    <a:lumOff val="40000"/>
                  </a:schemeClr>
                </a:solidFill>
                <a:latin typeface="Arial Rounded MT Bold" pitchFamily="34" charset="0"/>
              </a:rPr>
              <a:t>Sňatky jeho synů a dcer mu zase 	získaly cenné politické spojence.</a:t>
            </a:r>
          </a:p>
          <a:p>
            <a:pPr fontAlgn="auto">
              <a:spcBef>
                <a:spcPts val="0"/>
              </a:spcBef>
              <a:spcAft>
                <a:spcPts val="0"/>
              </a:spcAft>
              <a:buClr>
                <a:srgbClr val="D3FDD4"/>
              </a:buClr>
              <a:buFont typeface="Wingdings 2"/>
              <a:buChar char=""/>
              <a:defRPr/>
            </a:pPr>
            <a:r>
              <a:rPr lang="cs-CZ" b="1" dirty="0" smtClean="0">
                <a:solidFill>
                  <a:srgbClr val="F7D719"/>
                </a:solidFill>
                <a:latin typeface="Arial Rounded MT Bold" pitchFamily="34" charset="0"/>
              </a:rPr>
              <a:t>K českým zemím sňatky, koupí a 	výměnami připojil celé Slezsko, </a:t>
            </a:r>
          </a:p>
          <a:p>
            <a:pPr fontAlgn="auto">
              <a:spcBef>
                <a:spcPts val="0"/>
              </a:spcBef>
              <a:spcAft>
                <a:spcPts val="0"/>
              </a:spcAft>
              <a:buClr>
                <a:srgbClr val="D3FDD4"/>
              </a:buClr>
              <a:buFont typeface="Wingdings 2"/>
              <a:buNone/>
              <a:defRPr/>
            </a:pPr>
            <a:r>
              <a:rPr lang="cs-CZ" b="1" dirty="0" smtClean="0">
                <a:solidFill>
                  <a:srgbClr val="F7D719"/>
                </a:solidFill>
                <a:latin typeface="Arial Rounded MT Bold" pitchFamily="34" charset="0"/>
              </a:rPr>
              <a:t>		Horní a Dolní Lužici, Falc, 	Braniborsko a řadu území v říši.</a:t>
            </a:r>
          </a:p>
          <a:p>
            <a:pPr fontAlgn="auto">
              <a:spcBef>
                <a:spcPts val="0"/>
              </a:spcBef>
              <a:spcAft>
                <a:spcPts val="0"/>
              </a:spcAft>
              <a:buFont typeface="Wingdings 2"/>
              <a:buNone/>
              <a:defRPr/>
            </a:pPr>
            <a:endParaRPr lang="cs-CZ"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69" name="Picture 2"/>
          <p:cNvPicPr>
            <a:picLocks noChangeAspect="1" noChangeArrowheads="1"/>
          </p:cNvPicPr>
          <p:nvPr/>
        </p:nvPicPr>
        <p:blipFill>
          <a:blip r:embed="rId2"/>
          <a:srcRect/>
          <a:stretch>
            <a:fillRect/>
          </a:stretch>
        </p:blipFill>
        <p:spPr bwMode="auto">
          <a:xfrm>
            <a:off x="571500" y="2286000"/>
            <a:ext cx="3935413" cy="4070350"/>
          </a:xfrm>
          <a:prstGeom prst="rect">
            <a:avLst/>
          </a:prstGeom>
          <a:noFill/>
          <a:ln w="9525">
            <a:noFill/>
            <a:miter lim="800000"/>
            <a:headEnd/>
            <a:tailEnd/>
          </a:ln>
        </p:spPr>
      </p:pic>
      <p:sp>
        <p:nvSpPr>
          <p:cNvPr id="4" name="TextovéPole 3"/>
          <p:cNvSpPr txBox="1"/>
          <p:nvPr/>
        </p:nvSpPr>
        <p:spPr>
          <a:xfrm>
            <a:off x="642938" y="428625"/>
            <a:ext cx="3944937" cy="1570038"/>
          </a:xfrm>
          <a:prstGeom prst="rect">
            <a:avLst/>
          </a:prstGeom>
          <a:noFill/>
        </p:spPr>
        <p:txBody>
          <a:bodyPr wrap="none">
            <a:spAutoFit/>
          </a:bodyPr>
          <a:lstStyle/>
          <a:p>
            <a:pPr fontAlgn="auto">
              <a:spcBef>
                <a:spcPts val="0"/>
              </a:spcBef>
              <a:spcAft>
                <a:spcPts val="0"/>
              </a:spcAft>
              <a:defRPr/>
            </a:pPr>
            <a:r>
              <a:rPr lang="cs-CZ" sz="2400" b="1" dirty="0">
                <a:solidFill>
                  <a:srgbClr val="FED3B0"/>
                </a:solidFill>
                <a:latin typeface="Arial Rounded MT Bold" pitchFamily="34" charset="0"/>
              </a:rPr>
              <a:t>Zobrazení </a:t>
            </a:r>
            <a:r>
              <a:rPr lang="cs-CZ" sz="2400" b="1" u="sng" dirty="0">
                <a:solidFill>
                  <a:srgbClr val="FED3B0"/>
                </a:solidFill>
                <a:latin typeface="Arial Rounded MT Bold" pitchFamily="34" charset="0"/>
              </a:rPr>
              <a:t>Karla IV.</a:t>
            </a:r>
            <a:r>
              <a:rPr lang="cs-CZ" sz="2400" b="1" dirty="0">
                <a:solidFill>
                  <a:srgbClr val="FED3B0"/>
                </a:solidFill>
                <a:latin typeface="Arial Rounded MT Bold" pitchFamily="34" charset="0"/>
              </a:rPr>
              <a:t>  a</a:t>
            </a:r>
          </a:p>
          <a:p>
            <a:pPr fontAlgn="auto">
              <a:spcBef>
                <a:spcPts val="0"/>
              </a:spcBef>
              <a:spcAft>
                <a:spcPts val="0"/>
              </a:spcAft>
              <a:defRPr/>
            </a:pPr>
            <a:r>
              <a:rPr lang="cs-CZ" sz="2400" b="1" dirty="0">
                <a:solidFill>
                  <a:srgbClr val="FED3B0"/>
                </a:solidFill>
                <a:latin typeface="Arial Rounded MT Bold" pitchFamily="34" charset="0"/>
              </a:rPr>
              <a:t>jeho první manželky </a:t>
            </a:r>
          </a:p>
          <a:p>
            <a:pPr fontAlgn="auto">
              <a:spcBef>
                <a:spcPts val="0"/>
              </a:spcBef>
              <a:spcAft>
                <a:spcPts val="0"/>
              </a:spcAft>
              <a:defRPr/>
            </a:pPr>
            <a:r>
              <a:rPr lang="cs-CZ" sz="2400" b="1" u="sng" dirty="0">
                <a:solidFill>
                  <a:srgbClr val="FED3B0"/>
                </a:solidFill>
                <a:effectLst>
                  <a:outerShdw blurRad="38100" dist="38100" dir="2700000" algn="tl">
                    <a:srgbClr val="000000">
                      <a:alpha val="43137"/>
                    </a:srgbClr>
                  </a:outerShdw>
                </a:effectLst>
                <a:latin typeface="Arial Rounded MT Bold" pitchFamily="34" charset="0"/>
              </a:rPr>
              <a:t>Blanky z </a:t>
            </a:r>
            <a:r>
              <a:rPr lang="cs-CZ" sz="2400" b="1" u="sng" dirty="0" err="1">
                <a:solidFill>
                  <a:srgbClr val="FED3B0"/>
                </a:solidFill>
                <a:effectLst>
                  <a:outerShdw blurRad="38100" dist="38100" dir="2700000" algn="tl">
                    <a:srgbClr val="000000">
                      <a:alpha val="43137"/>
                    </a:srgbClr>
                  </a:outerShdw>
                </a:effectLst>
                <a:latin typeface="Arial Rounded MT Bold" pitchFamily="34" charset="0"/>
              </a:rPr>
              <a:t>Valois</a:t>
            </a:r>
            <a:r>
              <a:rPr lang="cs-CZ" sz="2400" b="1" u="sng" dirty="0">
                <a:solidFill>
                  <a:srgbClr val="FED3B0"/>
                </a:solidFill>
                <a:effectLst>
                  <a:outerShdw blurRad="38100" dist="38100" dir="2700000" algn="tl">
                    <a:srgbClr val="000000">
                      <a:alpha val="43137"/>
                    </a:srgbClr>
                  </a:outerShdw>
                </a:effectLst>
                <a:latin typeface="Arial Rounded MT Bold" pitchFamily="34" charset="0"/>
              </a:rPr>
              <a:t> </a:t>
            </a:r>
            <a:r>
              <a:rPr lang="cs-CZ" sz="2400" b="1" dirty="0">
                <a:solidFill>
                  <a:srgbClr val="FED3B0"/>
                </a:solidFill>
                <a:latin typeface="Arial Rounded MT Bold" pitchFamily="34" charset="0"/>
              </a:rPr>
              <a:t>v Karlově</a:t>
            </a:r>
          </a:p>
          <a:p>
            <a:pPr fontAlgn="auto">
              <a:spcBef>
                <a:spcPts val="0"/>
              </a:spcBef>
              <a:spcAft>
                <a:spcPts val="0"/>
              </a:spcAft>
              <a:defRPr/>
            </a:pPr>
            <a:r>
              <a:rPr lang="cs-CZ" sz="2400" b="1" dirty="0">
                <a:solidFill>
                  <a:srgbClr val="FED3B0"/>
                </a:solidFill>
                <a:latin typeface="Arial Rounded MT Bold" pitchFamily="34" charset="0"/>
              </a:rPr>
              <a:t>životopisu z roku 1475.</a:t>
            </a:r>
          </a:p>
        </p:txBody>
      </p:sp>
      <p:sp>
        <p:nvSpPr>
          <p:cNvPr id="5" name="TextovéPole 4"/>
          <p:cNvSpPr txBox="1"/>
          <p:nvPr/>
        </p:nvSpPr>
        <p:spPr>
          <a:xfrm>
            <a:off x="4643438" y="549275"/>
            <a:ext cx="4321175" cy="4524375"/>
          </a:xfrm>
          <a:prstGeom prst="rect">
            <a:avLst/>
          </a:prstGeom>
          <a:noFill/>
        </p:spPr>
        <p:txBody>
          <a:bodyPr>
            <a:spAutoFit/>
          </a:bodyPr>
          <a:lstStyle/>
          <a:p>
            <a:pPr fontAlgn="auto">
              <a:spcBef>
                <a:spcPts val="0"/>
              </a:spcBef>
              <a:spcAft>
                <a:spcPts val="0"/>
              </a:spcAft>
              <a:defRPr/>
            </a:pPr>
            <a:r>
              <a:rPr lang="cs-CZ" sz="2400" b="1" u="sng" dirty="0">
                <a:solidFill>
                  <a:srgbClr val="F9CD51"/>
                </a:solidFill>
                <a:effectLst>
                  <a:outerShdw blurRad="38100" dist="38100" dir="2700000" algn="tl">
                    <a:srgbClr val="000000">
                      <a:alpha val="43137"/>
                    </a:srgbClr>
                  </a:outerShdw>
                </a:effectLst>
                <a:latin typeface="Arial Rounded MT Bold" pitchFamily="34" charset="0"/>
              </a:rPr>
              <a:t>Další Karlovy manželky:</a:t>
            </a:r>
          </a:p>
          <a:p>
            <a:pPr fontAlgn="auto">
              <a:spcBef>
                <a:spcPts val="0"/>
              </a:spcBef>
              <a:spcAft>
                <a:spcPts val="0"/>
              </a:spcAft>
              <a:defRPr/>
            </a:pPr>
            <a:r>
              <a:rPr lang="cs-CZ" sz="2400" b="1" u="sng" dirty="0">
                <a:solidFill>
                  <a:srgbClr val="FBE093"/>
                </a:solidFill>
                <a:effectLst>
                  <a:outerShdw blurRad="38100" dist="38100" dir="2700000" algn="tl">
                    <a:srgbClr val="000000">
                      <a:alpha val="43137"/>
                    </a:srgbClr>
                  </a:outerShdw>
                </a:effectLst>
                <a:latin typeface="Arial Rounded MT Bold" pitchFamily="34" charset="0"/>
              </a:rPr>
              <a:t>Anna Falcká</a:t>
            </a:r>
            <a:r>
              <a:rPr lang="cs-CZ" sz="2400" b="1" dirty="0">
                <a:solidFill>
                  <a:srgbClr val="FBE093"/>
                </a:solidFill>
                <a:latin typeface="Arial Rounded MT Bold" pitchFamily="34" charset="0"/>
              </a:rPr>
              <a:t>, se kterou 	získal Horní Falc</a:t>
            </a:r>
          </a:p>
          <a:p>
            <a:pPr fontAlgn="auto">
              <a:spcBef>
                <a:spcPts val="0"/>
              </a:spcBef>
              <a:spcAft>
                <a:spcPts val="0"/>
              </a:spcAft>
              <a:defRPr/>
            </a:pPr>
            <a:r>
              <a:rPr lang="cs-CZ" sz="2400" dirty="0">
                <a:solidFill>
                  <a:srgbClr val="FBE093"/>
                </a:solidFill>
                <a:effectLst>
                  <a:outerShdw blurRad="38100" dist="38100" dir="2700000" algn="tl">
                    <a:srgbClr val="000000">
                      <a:alpha val="43137"/>
                    </a:srgbClr>
                  </a:outerShdw>
                </a:effectLst>
                <a:latin typeface="Arial Rounded MT Bold" pitchFamily="34" charset="0"/>
              </a:rPr>
              <a:t>Anna </a:t>
            </a:r>
            <a:r>
              <a:rPr lang="cs-CZ" sz="2400" dirty="0" err="1">
                <a:solidFill>
                  <a:srgbClr val="FBE093"/>
                </a:solidFill>
                <a:effectLst>
                  <a:outerShdw blurRad="38100" dist="38100" dir="2700000" algn="tl">
                    <a:srgbClr val="000000">
                      <a:alpha val="43137"/>
                    </a:srgbClr>
                  </a:outerShdw>
                </a:effectLst>
                <a:latin typeface="Arial Rounded MT Bold" pitchFamily="34" charset="0"/>
              </a:rPr>
              <a:t>Svídnická</a:t>
            </a:r>
            <a:r>
              <a:rPr lang="cs-CZ" sz="2400" b="1" dirty="0">
                <a:solidFill>
                  <a:srgbClr val="FBE093"/>
                </a:solidFill>
                <a:latin typeface="Arial Rounded MT Bold" pitchFamily="34" charset="0"/>
              </a:rPr>
              <a:t>, díky níž 	Karel připojil Horní a 	Dolní Lužici </a:t>
            </a:r>
          </a:p>
          <a:p>
            <a:pPr fontAlgn="auto">
              <a:spcBef>
                <a:spcPts val="0"/>
              </a:spcBef>
              <a:spcAft>
                <a:spcPts val="0"/>
              </a:spcAft>
              <a:defRPr/>
            </a:pPr>
            <a:r>
              <a:rPr lang="cs-CZ" sz="2400" b="1" u="sng" dirty="0">
                <a:solidFill>
                  <a:srgbClr val="FBE093"/>
                </a:solidFill>
                <a:effectLst>
                  <a:outerShdw blurRad="38100" dist="38100" dir="2700000" algn="tl">
                    <a:srgbClr val="000000">
                      <a:alpha val="43137"/>
                    </a:srgbClr>
                  </a:outerShdw>
                </a:effectLst>
                <a:latin typeface="Arial Rounded MT Bold" pitchFamily="34" charset="0"/>
              </a:rPr>
              <a:t>Alžběta Pomořanská </a:t>
            </a:r>
            <a:r>
              <a:rPr lang="cs-CZ" sz="2400" b="1" dirty="0">
                <a:solidFill>
                  <a:srgbClr val="FBE093"/>
                </a:solidFill>
                <a:latin typeface="Arial Rounded MT Bold" pitchFamily="34" charset="0"/>
              </a:rPr>
              <a:t>– díky 	ní mohl Karel vznést 	nárok na Braniborsko 	a vojenskou silou ho 	připojit ke Koruně 	české.</a:t>
            </a: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3" name="Picture 2" descr="Anna Falcká">
            <a:hlinkClick r:id="rId2" tooltip="Anna Falcká"/>
          </p:cNvPr>
          <p:cNvPicPr>
            <a:picLocks noChangeAspect="1" noChangeArrowheads="1"/>
          </p:cNvPicPr>
          <p:nvPr/>
        </p:nvPicPr>
        <p:blipFill>
          <a:blip r:embed="rId3"/>
          <a:srcRect/>
          <a:stretch>
            <a:fillRect/>
          </a:stretch>
        </p:blipFill>
        <p:spPr bwMode="auto">
          <a:xfrm>
            <a:off x="857250" y="1000125"/>
            <a:ext cx="1811338" cy="3000375"/>
          </a:xfrm>
          <a:prstGeom prst="rect">
            <a:avLst/>
          </a:prstGeom>
          <a:noFill/>
          <a:ln w="9525">
            <a:noFill/>
            <a:miter lim="800000"/>
            <a:headEnd/>
            <a:tailEnd/>
          </a:ln>
        </p:spPr>
      </p:pic>
      <p:sp>
        <p:nvSpPr>
          <p:cNvPr id="33794" name="TextovéPole 2"/>
          <p:cNvSpPr txBox="1">
            <a:spLocks noChangeArrowheads="1"/>
          </p:cNvSpPr>
          <p:nvPr/>
        </p:nvSpPr>
        <p:spPr bwMode="auto">
          <a:xfrm>
            <a:off x="714375" y="4357688"/>
            <a:ext cx="2011363" cy="461962"/>
          </a:xfrm>
          <a:prstGeom prst="rect">
            <a:avLst/>
          </a:prstGeom>
          <a:noFill/>
          <a:ln w="9525">
            <a:noFill/>
            <a:miter lim="800000"/>
            <a:headEnd/>
            <a:tailEnd/>
          </a:ln>
        </p:spPr>
        <p:txBody>
          <a:bodyPr wrap="none">
            <a:spAutoFit/>
          </a:bodyPr>
          <a:lstStyle/>
          <a:p>
            <a:r>
              <a:rPr lang="cs-CZ" sz="2400" b="1">
                <a:solidFill>
                  <a:srgbClr val="FCCD70"/>
                </a:solidFill>
                <a:latin typeface="Arial Rounded MT Bold" pitchFamily="34" charset="0"/>
              </a:rPr>
              <a:t>Anna Falcká</a:t>
            </a:r>
          </a:p>
        </p:txBody>
      </p:sp>
      <p:pic>
        <p:nvPicPr>
          <p:cNvPr id="33795" name="Picture 3" descr="C:\Documents and Settings\Doma\Dokumenty\Obrázky\Lucemburkové\Anna_von_Schweidnitz[1].jpg"/>
          <p:cNvPicPr>
            <a:picLocks noChangeAspect="1" noChangeArrowheads="1"/>
          </p:cNvPicPr>
          <p:nvPr/>
        </p:nvPicPr>
        <p:blipFill>
          <a:blip r:embed="rId4"/>
          <a:srcRect/>
          <a:stretch>
            <a:fillRect/>
          </a:stretch>
        </p:blipFill>
        <p:spPr bwMode="auto">
          <a:xfrm>
            <a:off x="3857625" y="1000125"/>
            <a:ext cx="1857375" cy="3054350"/>
          </a:xfrm>
          <a:prstGeom prst="rect">
            <a:avLst/>
          </a:prstGeom>
          <a:noFill/>
          <a:ln w="9525">
            <a:noFill/>
            <a:miter lim="800000"/>
            <a:headEnd/>
            <a:tailEnd/>
          </a:ln>
        </p:spPr>
      </p:pic>
      <p:sp>
        <p:nvSpPr>
          <p:cNvPr id="33796" name="Obdélník 5"/>
          <p:cNvSpPr>
            <a:spLocks noChangeArrowheads="1"/>
          </p:cNvSpPr>
          <p:nvPr/>
        </p:nvSpPr>
        <p:spPr bwMode="auto">
          <a:xfrm>
            <a:off x="3500438" y="4357688"/>
            <a:ext cx="2643187" cy="461962"/>
          </a:xfrm>
          <a:prstGeom prst="rect">
            <a:avLst/>
          </a:prstGeom>
          <a:noFill/>
          <a:ln w="9525">
            <a:noFill/>
            <a:miter lim="800000"/>
            <a:headEnd/>
            <a:tailEnd/>
          </a:ln>
        </p:spPr>
        <p:txBody>
          <a:bodyPr>
            <a:spAutoFit/>
          </a:bodyPr>
          <a:lstStyle/>
          <a:p>
            <a:r>
              <a:rPr lang="cs-CZ" sz="2400" b="1">
                <a:solidFill>
                  <a:srgbClr val="FCCD70"/>
                </a:solidFill>
                <a:latin typeface="Arial Rounded MT Bold" pitchFamily="34" charset="0"/>
              </a:rPr>
              <a:t>Anna Svídnická</a:t>
            </a:r>
          </a:p>
        </p:txBody>
      </p:sp>
      <p:pic>
        <p:nvPicPr>
          <p:cNvPr id="33797" name="Picture 4" descr="C:\Documents and Settings\Doma\Dokumenty\Obrázky\Lucemburkové\Eliška_Pomořanská[1].jpg"/>
          <p:cNvPicPr>
            <a:picLocks noChangeAspect="1" noChangeArrowheads="1"/>
          </p:cNvPicPr>
          <p:nvPr/>
        </p:nvPicPr>
        <p:blipFill>
          <a:blip r:embed="rId5"/>
          <a:srcRect/>
          <a:stretch>
            <a:fillRect/>
          </a:stretch>
        </p:blipFill>
        <p:spPr bwMode="auto">
          <a:xfrm>
            <a:off x="6572250" y="1000125"/>
            <a:ext cx="1793875" cy="3043238"/>
          </a:xfrm>
          <a:prstGeom prst="rect">
            <a:avLst/>
          </a:prstGeom>
          <a:noFill/>
          <a:ln w="9525">
            <a:noFill/>
            <a:miter lim="800000"/>
            <a:headEnd/>
            <a:tailEnd/>
          </a:ln>
        </p:spPr>
      </p:pic>
      <p:sp>
        <p:nvSpPr>
          <p:cNvPr id="33798" name="TextovéPole 7"/>
          <p:cNvSpPr txBox="1">
            <a:spLocks noChangeArrowheads="1"/>
          </p:cNvSpPr>
          <p:nvPr/>
        </p:nvSpPr>
        <p:spPr bwMode="auto">
          <a:xfrm>
            <a:off x="6643688" y="4214813"/>
            <a:ext cx="2036762" cy="830262"/>
          </a:xfrm>
          <a:prstGeom prst="rect">
            <a:avLst/>
          </a:prstGeom>
          <a:noFill/>
          <a:ln w="9525">
            <a:noFill/>
            <a:miter lim="800000"/>
            <a:headEnd/>
            <a:tailEnd/>
          </a:ln>
        </p:spPr>
        <p:txBody>
          <a:bodyPr wrap="none">
            <a:spAutoFit/>
          </a:bodyPr>
          <a:lstStyle/>
          <a:p>
            <a:r>
              <a:rPr lang="cs-CZ" sz="2400" b="1">
                <a:solidFill>
                  <a:srgbClr val="FCCD70"/>
                </a:solidFill>
                <a:latin typeface="Arial Rounded MT Bold" pitchFamily="34" charset="0"/>
              </a:rPr>
              <a:t>Alžběta </a:t>
            </a:r>
          </a:p>
          <a:p>
            <a:r>
              <a:rPr lang="cs-CZ" sz="2400" b="1">
                <a:solidFill>
                  <a:srgbClr val="FCCD70"/>
                </a:solidFill>
                <a:latin typeface="Arial Rounded MT Bold" pitchFamily="34" charset="0"/>
              </a:rPr>
              <a:t>Pomořanská</a:t>
            </a:r>
          </a:p>
        </p:txBody>
      </p:sp>
      <p:sp>
        <p:nvSpPr>
          <p:cNvPr id="9" name="TextovéPole 8"/>
          <p:cNvSpPr txBox="1"/>
          <p:nvPr/>
        </p:nvSpPr>
        <p:spPr>
          <a:xfrm>
            <a:off x="1357313" y="5357813"/>
            <a:ext cx="6643687" cy="1200150"/>
          </a:xfrm>
          <a:prstGeom prst="rect">
            <a:avLst/>
          </a:prstGeom>
          <a:noFill/>
        </p:spPr>
        <p:txBody>
          <a:bodyPr>
            <a:spAutoFit/>
          </a:bodyPr>
          <a:lstStyle/>
          <a:p>
            <a:pPr algn="ctr" fontAlgn="auto">
              <a:spcBef>
                <a:spcPts val="0"/>
              </a:spcBef>
              <a:spcAft>
                <a:spcPts val="0"/>
              </a:spcAft>
              <a:defRPr/>
            </a:pPr>
            <a:r>
              <a:rPr lang="cs-CZ" sz="2400" b="1" dirty="0">
                <a:solidFill>
                  <a:schemeClr val="tx2">
                    <a:lumMod val="50000"/>
                  </a:schemeClr>
                </a:solidFill>
                <a:latin typeface="Bodoni MT Black" pitchFamily="18" charset="0"/>
              </a:rPr>
              <a:t>Petr </a:t>
            </a:r>
            <a:r>
              <a:rPr lang="cs-CZ" sz="2400" b="1" dirty="0" err="1">
                <a:solidFill>
                  <a:schemeClr val="tx2">
                    <a:lumMod val="50000"/>
                  </a:schemeClr>
                </a:solidFill>
                <a:latin typeface="Bodoni MT Black" pitchFamily="18" charset="0"/>
              </a:rPr>
              <a:t>Parléř</a:t>
            </a:r>
            <a:r>
              <a:rPr lang="cs-CZ" sz="2400" b="1" dirty="0">
                <a:solidFill>
                  <a:schemeClr val="tx2">
                    <a:lumMod val="50000"/>
                  </a:schemeClr>
                </a:solidFill>
                <a:latin typeface="Bodoni MT Black" pitchFamily="18" charset="0"/>
              </a:rPr>
              <a:t> vytvořil podobizny manželek</a:t>
            </a:r>
          </a:p>
          <a:p>
            <a:pPr algn="ctr" fontAlgn="auto">
              <a:spcBef>
                <a:spcPts val="0"/>
              </a:spcBef>
              <a:spcAft>
                <a:spcPts val="0"/>
              </a:spcAft>
              <a:defRPr/>
            </a:pPr>
            <a:r>
              <a:rPr lang="cs-CZ" sz="2400" b="1" dirty="0">
                <a:solidFill>
                  <a:schemeClr val="tx2">
                    <a:lumMod val="50000"/>
                  </a:schemeClr>
                </a:solidFill>
                <a:latin typeface="Bodoni MT Black" pitchFamily="18" charset="0"/>
              </a:rPr>
              <a:t>Karla IV. pro triforium </a:t>
            </a:r>
          </a:p>
          <a:p>
            <a:pPr algn="ctr" fontAlgn="auto">
              <a:spcBef>
                <a:spcPts val="0"/>
              </a:spcBef>
              <a:spcAft>
                <a:spcPts val="0"/>
              </a:spcAft>
              <a:defRPr/>
            </a:pPr>
            <a:r>
              <a:rPr lang="cs-CZ" sz="2400" b="1" dirty="0">
                <a:solidFill>
                  <a:schemeClr val="tx2">
                    <a:lumMod val="50000"/>
                  </a:schemeClr>
                </a:solidFill>
                <a:latin typeface="Bodoni MT Black" pitchFamily="18" charset="0"/>
              </a:rPr>
              <a:t>Chrámu svatého Víta.</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7" name="Picture 2" descr="C:\Documents and Settings\Doma\Dokumenty\Obrázky\Lucemburkové\Karel-IV.[1].jpg"/>
          <p:cNvPicPr>
            <a:picLocks noChangeAspect="1" noChangeArrowheads="1"/>
          </p:cNvPicPr>
          <p:nvPr/>
        </p:nvPicPr>
        <p:blipFill>
          <a:blip r:embed="rId2"/>
          <a:srcRect/>
          <a:stretch>
            <a:fillRect/>
          </a:stretch>
        </p:blipFill>
        <p:spPr bwMode="auto">
          <a:xfrm>
            <a:off x="1000125" y="928688"/>
            <a:ext cx="4251325" cy="5040312"/>
          </a:xfrm>
          <a:prstGeom prst="rect">
            <a:avLst/>
          </a:prstGeom>
          <a:noFill/>
          <a:ln w="28575">
            <a:solidFill>
              <a:srgbClr val="00B050"/>
            </a:solidFill>
            <a:miter lim="800000"/>
            <a:headEnd/>
            <a:tailEnd/>
          </a:ln>
        </p:spPr>
      </p:pic>
      <p:sp>
        <p:nvSpPr>
          <p:cNvPr id="34818" name="TextovéPole 2"/>
          <p:cNvSpPr txBox="1">
            <a:spLocks noChangeArrowheads="1"/>
          </p:cNvSpPr>
          <p:nvPr/>
        </p:nvSpPr>
        <p:spPr bwMode="auto">
          <a:xfrm>
            <a:off x="5643563" y="1643063"/>
            <a:ext cx="2908300" cy="1323975"/>
          </a:xfrm>
          <a:prstGeom prst="rect">
            <a:avLst/>
          </a:prstGeom>
          <a:noFill/>
          <a:ln w="9525">
            <a:noFill/>
            <a:miter lim="800000"/>
            <a:headEnd/>
            <a:tailEnd/>
          </a:ln>
        </p:spPr>
        <p:txBody>
          <a:bodyPr wrap="none">
            <a:spAutoFit/>
          </a:bodyPr>
          <a:lstStyle/>
          <a:p>
            <a:r>
              <a:rPr lang="cs-CZ" sz="3200" b="1">
                <a:solidFill>
                  <a:srgbClr val="FFC000"/>
                </a:solidFill>
                <a:latin typeface="Arial Rounded MT Bold" pitchFamily="34" charset="0"/>
              </a:rPr>
              <a:t>Koruna česká</a:t>
            </a:r>
          </a:p>
          <a:p>
            <a:r>
              <a:rPr lang="cs-CZ" sz="2400" b="1">
                <a:solidFill>
                  <a:srgbClr val="FFC000"/>
                </a:solidFill>
                <a:latin typeface="Arial Rounded MT Bold" pitchFamily="34" charset="0"/>
              </a:rPr>
              <a:t>Rozsah státu </a:t>
            </a:r>
          </a:p>
          <a:p>
            <a:r>
              <a:rPr lang="cs-CZ" sz="2400" b="1">
                <a:solidFill>
                  <a:srgbClr val="FFC000"/>
                </a:solidFill>
                <a:latin typeface="Arial Rounded MT Bold" pitchFamily="34" charset="0"/>
              </a:rPr>
              <a:t>za Karla IV.</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53536"/>
            <a:ext cx="8229600" cy="1143000"/>
          </a:xfrm>
        </p:spPr>
        <p:txBody>
          <a:bodyPr/>
          <a:lstStyle/>
          <a:p>
            <a:pPr marL="54864" algn="ctr" fontAlgn="auto">
              <a:spcAft>
                <a:spcPts val="0"/>
              </a:spcAft>
              <a:defRPr/>
            </a:pPr>
            <a:r>
              <a:rPr lang="cs-CZ" b="1" u="sng" dirty="0" smtClean="0">
                <a:solidFill>
                  <a:srgbClr val="FFC000"/>
                </a:solidFill>
                <a:latin typeface="Arial Rounded MT Bold" pitchFamily="34" charset="0"/>
              </a:rPr>
              <a:t>Konec vlády Karla IV.</a:t>
            </a:r>
            <a:endParaRPr lang="cs-CZ" b="1" u="sng" dirty="0">
              <a:solidFill>
                <a:srgbClr val="FFC000"/>
              </a:solidFill>
              <a:latin typeface="Arial Rounded MT Bold" pitchFamily="34" charset="0"/>
            </a:endParaRPr>
          </a:p>
        </p:txBody>
      </p:sp>
      <p:sp>
        <p:nvSpPr>
          <p:cNvPr id="3" name="Zástupný symbol pro obsah 2"/>
          <p:cNvSpPr>
            <a:spLocks noGrp="1"/>
          </p:cNvSpPr>
          <p:nvPr>
            <p:ph idx="1"/>
          </p:nvPr>
        </p:nvSpPr>
        <p:spPr/>
        <p:txBody>
          <a:bodyPr>
            <a:normAutofit lnSpcReduction="10000"/>
          </a:bodyPr>
          <a:lstStyle/>
          <a:p>
            <a:pPr fontAlgn="auto">
              <a:spcBef>
                <a:spcPts val="0"/>
              </a:spcBef>
              <a:spcAft>
                <a:spcPts val="0"/>
              </a:spcAft>
              <a:buClr>
                <a:srgbClr val="FFC000"/>
              </a:buClr>
              <a:buFont typeface="Wingdings 2"/>
              <a:buChar char=""/>
              <a:defRPr/>
            </a:pPr>
            <a:r>
              <a:rPr lang="cs-CZ" sz="2800" b="1" dirty="0" smtClean="0">
                <a:solidFill>
                  <a:schemeClr val="bg2">
                    <a:lumMod val="20000"/>
                    <a:lumOff val="80000"/>
                  </a:schemeClr>
                </a:solidFill>
                <a:latin typeface="Arial Rounded MT Bold" pitchFamily="34" charset="0"/>
              </a:rPr>
              <a:t>Roku 1376 prosadil korunovaci svého syna a 	dědice trůnu Václava IV. římskám králem. </a:t>
            </a:r>
          </a:p>
          <a:p>
            <a:pPr fontAlgn="auto">
              <a:spcBef>
                <a:spcPts val="0"/>
              </a:spcBef>
              <a:spcAft>
                <a:spcPts val="0"/>
              </a:spcAft>
              <a:buClr>
                <a:srgbClr val="FFC000"/>
              </a:buClr>
              <a:buFont typeface="Wingdings 2"/>
              <a:buChar char=""/>
              <a:defRPr/>
            </a:pPr>
            <a:r>
              <a:rPr lang="cs-CZ" sz="2800" b="1" dirty="0" smtClean="0">
                <a:solidFill>
                  <a:schemeClr val="accent6">
                    <a:lumMod val="60000"/>
                    <a:lumOff val="40000"/>
                  </a:schemeClr>
                </a:solidFill>
                <a:latin typeface="Arial Rounded MT Bold" pitchFamily="34" charset="0"/>
              </a:rPr>
              <a:t>Už dříve ho nechal korunovat králem českým.</a:t>
            </a:r>
          </a:p>
          <a:p>
            <a:pPr fontAlgn="auto">
              <a:spcBef>
                <a:spcPts val="0"/>
              </a:spcBef>
              <a:spcAft>
                <a:spcPts val="0"/>
              </a:spcAft>
              <a:buClr>
                <a:srgbClr val="FFC000"/>
              </a:buClr>
              <a:buFont typeface="Wingdings 2"/>
              <a:buChar char=""/>
              <a:defRPr/>
            </a:pPr>
            <a:r>
              <a:rPr lang="cs-CZ" sz="2800" b="1" dirty="0" smtClean="0">
                <a:solidFill>
                  <a:schemeClr val="bg2">
                    <a:lumMod val="20000"/>
                    <a:lumOff val="80000"/>
                  </a:schemeClr>
                </a:solidFill>
                <a:latin typeface="Arial Rounded MT Bold" pitchFamily="34" charset="0"/>
              </a:rPr>
              <a:t>Korunovací ještě za svého života chtěl </a:t>
            </a:r>
            <a:r>
              <a:rPr lang="cs-CZ" sz="2800" b="1" dirty="0" smtClean="0">
                <a:solidFill>
                  <a:schemeClr val="accent6">
                    <a:lumMod val="60000"/>
                    <a:lumOff val="40000"/>
                  </a:schemeClr>
                </a:solidFill>
                <a:latin typeface="Arial Rounded MT Bold" pitchFamily="34" charset="0"/>
              </a:rPr>
              <a:t>	</a:t>
            </a:r>
            <a:r>
              <a:rPr lang="cs-CZ" sz="2800" b="1" dirty="0" smtClean="0">
                <a:solidFill>
                  <a:schemeClr val="bg2">
                    <a:lumMod val="20000"/>
                    <a:lumOff val="80000"/>
                  </a:schemeClr>
                </a:solidFill>
                <a:latin typeface="Arial Rounded MT Bold" pitchFamily="34" charset="0"/>
              </a:rPr>
              <a:t>zajistit Václavovi pevnější postavení.</a:t>
            </a:r>
          </a:p>
          <a:p>
            <a:pPr fontAlgn="auto">
              <a:spcBef>
                <a:spcPts val="0"/>
              </a:spcBef>
              <a:spcAft>
                <a:spcPts val="0"/>
              </a:spcAft>
              <a:buClr>
                <a:srgbClr val="FFC000"/>
              </a:buClr>
              <a:buFont typeface="Wingdings 2"/>
              <a:buChar char=""/>
              <a:defRPr/>
            </a:pPr>
            <a:r>
              <a:rPr lang="cs-CZ" sz="2800" b="1" dirty="0" smtClean="0">
                <a:solidFill>
                  <a:schemeClr val="accent6">
                    <a:lumMod val="60000"/>
                    <a:lumOff val="40000"/>
                  </a:schemeClr>
                </a:solidFill>
                <a:latin typeface="Arial Rounded MT Bold" pitchFamily="34" charset="0"/>
              </a:rPr>
              <a:t>V posledních letech života se Karel IV. 	zasazoval o návrat papeže z Avignonu 	do Říma, chtěl zabránit dvojpapežství.  </a:t>
            </a:r>
          </a:p>
          <a:p>
            <a:pPr fontAlgn="auto">
              <a:spcBef>
                <a:spcPts val="0"/>
              </a:spcBef>
              <a:spcAft>
                <a:spcPts val="0"/>
              </a:spcAft>
              <a:buClr>
                <a:srgbClr val="FFC000"/>
              </a:buClr>
              <a:buFont typeface="Wingdings 2"/>
              <a:buChar char=""/>
              <a:defRPr/>
            </a:pPr>
            <a:r>
              <a:rPr lang="cs-CZ" sz="2800" b="1" u="sng" dirty="0" smtClean="0">
                <a:solidFill>
                  <a:schemeClr val="bg2">
                    <a:lumMod val="20000"/>
                    <a:lumOff val="80000"/>
                  </a:schemeClr>
                </a:solidFill>
                <a:effectLst>
                  <a:outerShdw blurRad="38100" dist="38100" dir="2700000" algn="tl">
                    <a:srgbClr val="000000">
                      <a:alpha val="43137"/>
                    </a:srgbClr>
                  </a:outerShdw>
                </a:effectLst>
                <a:latin typeface="Arial Rounded MT Bold" pitchFamily="34" charset="0"/>
              </a:rPr>
              <a:t>Karel zemřel roku 1378 </a:t>
            </a:r>
            <a:r>
              <a:rPr lang="cs-CZ" sz="2800" b="1" dirty="0" smtClean="0">
                <a:solidFill>
                  <a:schemeClr val="bg2">
                    <a:lumMod val="20000"/>
                    <a:lumOff val="80000"/>
                  </a:schemeClr>
                </a:solidFill>
                <a:latin typeface="Arial Rounded MT Bold" pitchFamily="34" charset="0"/>
              </a:rPr>
              <a:t>na následky úrazu</a:t>
            </a:r>
            <a:r>
              <a:rPr lang="cs-CZ" sz="2800" b="1" smtClean="0">
                <a:solidFill>
                  <a:schemeClr val="bg2">
                    <a:lumMod val="20000"/>
                    <a:lumOff val="80000"/>
                  </a:schemeClr>
                </a:solidFill>
                <a:latin typeface="Arial Rounded MT Bold" pitchFamily="34" charset="0"/>
              </a:rPr>
              <a:t>, 	když </a:t>
            </a:r>
            <a:r>
              <a:rPr lang="cs-CZ" sz="2800" b="1" dirty="0" smtClean="0">
                <a:solidFill>
                  <a:schemeClr val="bg2">
                    <a:lumMod val="20000"/>
                    <a:lumOff val="80000"/>
                  </a:schemeClr>
                </a:solidFill>
                <a:latin typeface="Arial Rounded MT Bold" pitchFamily="34" charset="0"/>
              </a:rPr>
              <a:t>	po zlomenině krčku dostal </a:t>
            </a:r>
            <a:r>
              <a:rPr lang="cs-CZ" sz="2800" b="1" smtClean="0">
                <a:solidFill>
                  <a:schemeClr val="bg2">
                    <a:lumMod val="20000"/>
                    <a:lumOff val="80000"/>
                  </a:schemeClr>
                </a:solidFill>
                <a:latin typeface="Arial Rounded MT Bold" pitchFamily="34" charset="0"/>
              </a:rPr>
              <a:t>zápal 	plic</a:t>
            </a:r>
            <a:r>
              <a:rPr lang="cs-CZ" sz="2800" b="1" dirty="0" smtClean="0">
                <a:solidFill>
                  <a:schemeClr val="bg2">
                    <a:lumMod val="20000"/>
                    <a:lumOff val="80000"/>
                  </a:schemeClr>
                </a:solidFill>
                <a:latin typeface="Arial Rounded MT Bold" pitchFamily="34" charset="0"/>
              </a:rPr>
              <a:t>. </a:t>
            </a:r>
          </a:p>
          <a:p>
            <a:pPr fontAlgn="auto">
              <a:spcBef>
                <a:spcPts val="0"/>
              </a:spcBef>
              <a:spcAft>
                <a:spcPts val="0"/>
              </a:spcAft>
              <a:buFont typeface="Wingdings 2"/>
              <a:buChar char=""/>
              <a:defRPr/>
            </a:pPr>
            <a:endParaRPr lang="cs-CZ" sz="2800" b="1" dirty="0">
              <a:solidFill>
                <a:schemeClr val="accent6">
                  <a:lumMod val="60000"/>
                  <a:lumOff val="40000"/>
                </a:schemeClr>
              </a:solidFill>
              <a:latin typeface="Arial Rounded MT Bold" pitchFamily="34" charset="0"/>
            </a:endParaRP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53536"/>
            <a:ext cx="8229600" cy="1143000"/>
          </a:xfrm>
        </p:spPr>
        <p:txBody>
          <a:bodyPr/>
          <a:lstStyle/>
          <a:p>
            <a:pPr marL="54864" algn="ctr" fontAlgn="auto">
              <a:spcAft>
                <a:spcPts val="0"/>
              </a:spcAft>
              <a:defRPr/>
            </a:pPr>
            <a:r>
              <a:rPr lang="cs-CZ" sz="3200" b="1" u="sng" dirty="0">
                <a:solidFill>
                  <a:srgbClr val="FF6600"/>
                </a:solidFill>
                <a:effectLst/>
                <a:latin typeface="Franklin Gothic Book"/>
              </a:rPr>
              <a:t>Citováno v licenci  </a:t>
            </a:r>
            <a:r>
              <a:rPr lang="cs-CZ" sz="3200" b="1" u="sng" dirty="0" err="1">
                <a:solidFill>
                  <a:srgbClr val="FF6600"/>
                </a:solidFill>
                <a:effectLst/>
                <a:latin typeface="Franklin Gothic Book"/>
              </a:rPr>
              <a:t>Wikimedia</a:t>
            </a:r>
            <a:r>
              <a:rPr lang="cs-CZ" sz="3200" b="1" u="sng" dirty="0">
                <a:solidFill>
                  <a:srgbClr val="FF6600"/>
                </a:solidFill>
                <a:effectLst/>
                <a:latin typeface="Franklin Gothic Book"/>
              </a:rPr>
              <a:t> </a:t>
            </a:r>
            <a:r>
              <a:rPr lang="cs-CZ" sz="3200" b="1" u="sng" dirty="0" err="1">
                <a:solidFill>
                  <a:srgbClr val="FF6600"/>
                </a:solidFill>
                <a:effectLst/>
                <a:latin typeface="Franklin Gothic Book"/>
              </a:rPr>
              <a:t>Commons</a:t>
            </a:r>
            <a:r>
              <a:rPr lang="cs-CZ" sz="3200" b="1" u="sng" dirty="0">
                <a:solidFill>
                  <a:srgbClr val="FF6600"/>
                </a:solidFill>
                <a:effectLst/>
                <a:latin typeface="Franklin Gothic Book"/>
              </a:rPr>
              <a:t>  </a:t>
            </a:r>
            <a:r>
              <a:rPr lang="cs-CZ" sz="3200" b="1" u="sng" dirty="0" smtClean="0">
                <a:solidFill>
                  <a:srgbClr val="FF6600"/>
                </a:solidFill>
                <a:effectLst/>
                <a:latin typeface="Franklin Gothic Book"/>
              </a:rPr>
              <a:t/>
            </a:r>
            <a:br>
              <a:rPr lang="cs-CZ" sz="3200" b="1" u="sng" dirty="0" smtClean="0">
                <a:solidFill>
                  <a:srgbClr val="FF6600"/>
                </a:solidFill>
                <a:effectLst/>
                <a:latin typeface="Franklin Gothic Book"/>
              </a:rPr>
            </a:br>
            <a:r>
              <a:rPr lang="cs-CZ" sz="3200" b="1" u="sng" dirty="0" smtClean="0">
                <a:solidFill>
                  <a:srgbClr val="FF6600"/>
                </a:solidFill>
                <a:effectLst/>
                <a:latin typeface="Franklin Gothic Book"/>
              </a:rPr>
              <a:t>7. 3. 2013</a:t>
            </a:r>
            <a:endParaRPr lang="cs-CZ" dirty="0">
              <a:solidFill>
                <a:schemeClr val="tx2">
                  <a:tint val="100000"/>
                  <a:shade val="90000"/>
                  <a:satMod val="250000"/>
                  <a:alpha val="100000"/>
                </a:schemeClr>
              </a:solidFill>
            </a:endParaRPr>
          </a:p>
        </p:txBody>
      </p:sp>
      <p:sp>
        <p:nvSpPr>
          <p:cNvPr id="3" name="Zástupný symbol pro obsah 2"/>
          <p:cNvSpPr>
            <a:spLocks noGrp="1"/>
          </p:cNvSpPr>
          <p:nvPr>
            <p:ph idx="1"/>
          </p:nvPr>
        </p:nvSpPr>
        <p:spPr>
          <a:xfrm>
            <a:off x="457200" y="1646238"/>
            <a:ext cx="8229600" cy="4997450"/>
          </a:xfrm>
          <a:solidFill>
            <a:schemeClr val="accent1">
              <a:lumMod val="60000"/>
              <a:lumOff val="40000"/>
            </a:schemeClr>
          </a:solidFill>
        </p:spPr>
        <p:txBody>
          <a:bodyPr>
            <a:normAutofit fontScale="25000" lnSpcReduction="20000"/>
          </a:bodyPr>
          <a:lstStyle/>
          <a:p>
            <a:pPr fontAlgn="auto">
              <a:spcBef>
                <a:spcPts val="0"/>
              </a:spcBef>
              <a:spcAft>
                <a:spcPts val="0"/>
              </a:spcAft>
              <a:buFont typeface="Wingdings 2"/>
              <a:buNone/>
              <a:defRPr/>
            </a:pPr>
            <a:r>
              <a:rPr lang="cs-CZ" sz="5600" dirty="0" smtClean="0">
                <a:solidFill>
                  <a:schemeClr val="tx2">
                    <a:lumMod val="25000"/>
                  </a:schemeClr>
                </a:solidFill>
                <a:latin typeface="Times New Roman" pitchFamily="18" charset="0"/>
                <a:cs typeface="Times New Roman" pitchFamily="18" charset="0"/>
              </a:rPr>
              <a:t>	</a:t>
            </a:r>
            <a:r>
              <a:rPr lang="cs-CZ" sz="5600" u="sng" dirty="0" smtClean="0">
                <a:solidFill>
                  <a:schemeClr val="tx2">
                    <a:lumMod val="25000"/>
                  </a:schemeClr>
                </a:solidFill>
                <a:latin typeface="Times New Roman" pitchFamily="18" charset="0"/>
                <a:cs typeface="Times New Roman" pitchFamily="18" charset="0"/>
              </a:rPr>
              <a:t>Snímek 4: Karel IV. </a:t>
            </a:r>
          </a:p>
          <a:p>
            <a:pPr fontAlgn="auto">
              <a:spcBef>
                <a:spcPts val="0"/>
              </a:spcBef>
              <a:spcAft>
                <a:spcPts val="0"/>
              </a:spcAft>
              <a:buFont typeface="Wingdings 2"/>
              <a:buNone/>
              <a:defRPr/>
            </a:pPr>
            <a:r>
              <a:rPr lang="cs-CZ" sz="5600" dirty="0" smtClean="0">
                <a:solidFill>
                  <a:schemeClr val="tx2">
                    <a:lumMod val="25000"/>
                  </a:schemeClr>
                </a:solidFill>
                <a:latin typeface="Times New Roman" pitchFamily="18" charset="0"/>
                <a:cs typeface="Times New Roman" pitchFamily="18" charset="0"/>
              </a:rPr>
              <a:t>	</a:t>
            </a:r>
            <a:r>
              <a:rPr lang="cs-CZ" sz="5600" dirty="0" smtClean="0">
                <a:solidFill>
                  <a:srgbClr val="92D050"/>
                </a:solidFill>
                <a:latin typeface="Times New Roman" pitchFamily="18" charset="0"/>
                <a:cs typeface="Times New Roman" pitchFamily="18" charset="0"/>
                <a:hlinkClick r:id="rId2"/>
              </a:rPr>
              <a:t>http://upload.wikimedia.org/wikipedia/commons/thumb/1/16/Charles_IV-John_Ocko_votive_picture-fragment.jpg/410px-Charles_IV-John_Ocko_votive_picture-fragment.jpg</a:t>
            </a:r>
            <a:endParaRPr lang="cs-CZ" sz="5600" dirty="0" smtClean="0">
              <a:solidFill>
                <a:schemeClr val="tx2">
                  <a:lumMod val="25000"/>
                </a:schemeClr>
              </a:solidFill>
              <a:latin typeface="Times New Roman" pitchFamily="18" charset="0"/>
              <a:cs typeface="Times New Roman" pitchFamily="18" charset="0"/>
            </a:endParaRPr>
          </a:p>
          <a:p>
            <a:pPr fontAlgn="auto">
              <a:spcBef>
                <a:spcPts val="0"/>
              </a:spcBef>
              <a:spcAft>
                <a:spcPts val="0"/>
              </a:spcAft>
              <a:buFont typeface="Wingdings 2"/>
              <a:buNone/>
              <a:defRPr/>
            </a:pPr>
            <a:r>
              <a:rPr lang="cs-CZ" sz="5600" dirty="0" smtClean="0">
                <a:solidFill>
                  <a:schemeClr val="tx2">
                    <a:lumMod val="25000"/>
                  </a:schemeClr>
                </a:solidFill>
                <a:latin typeface="Times New Roman" pitchFamily="18" charset="0"/>
                <a:cs typeface="Times New Roman" pitchFamily="18" charset="0"/>
              </a:rPr>
              <a:t>	</a:t>
            </a:r>
            <a:r>
              <a:rPr lang="cs-CZ" sz="5600" u="sng" dirty="0" smtClean="0">
                <a:solidFill>
                  <a:schemeClr val="tx2">
                    <a:lumMod val="25000"/>
                  </a:schemeClr>
                </a:solidFill>
                <a:latin typeface="Times New Roman" pitchFamily="18" charset="0"/>
                <a:cs typeface="Times New Roman" pitchFamily="18" charset="0"/>
              </a:rPr>
              <a:t>Snímek 5: Eliška Přemyslovna </a:t>
            </a:r>
            <a:r>
              <a:rPr lang="cs-CZ" sz="5600" dirty="0" smtClean="0">
                <a:solidFill>
                  <a:schemeClr val="tx2">
                    <a:lumMod val="25000"/>
                  </a:schemeClr>
                </a:solidFill>
                <a:latin typeface="Times New Roman" pitchFamily="18" charset="0"/>
                <a:cs typeface="Times New Roman" pitchFamily="18" charset="0"/>
                <a:hlinkClick r:id="rId3"/>
              </a:rPr>
              <a:t>http://upload.wikimedia.org/wikipedia/commons/thumb/3/38/Eliska_premyslovna.jpg/386px-Eliska_premyslovna.jpg</a:t>
            </a:r>
            <a:endParaRPr lang="cs-CZ" sz="5600" dirty="0" smtClean="0">
              <a:solidFill>
                <a:schemeClr val="tx2">
                  <a:lumMod val="25000"/>
                </a:schemeClr>
              </a:solidFill>
              <a:latin typeface="Times New Roman" pitchFamily="18" charset="0"/>
              <a:cs typeface="Times New Roman" pitchFamily="18" charset="0"/>
            </a:endParaRPr>
          </a:p>
          <a:p>
            <a:pPr fontAlgn="auto">
              <a:spcBef>
                <a:spcPts val="0"/>
              </a:spcBef>
              <a:spcAft>
                <a:spcPts val="0"/>
              </a:spcAft>
              <a:buFont typeface="Wingdings 2"/>
              <a:buNone/>
              <a:defRPr/>
            </a:pPr>
            <a:r>
              <a:rPr lang="cs-CZ" sz="5600" dirty="0" smtClean="0">
                <a:solidFill>
                  <a:schemeClr val="tx2">
                    <a:lumMod val="25000"/>
                  </a:schemeClr>
                </a:solidFill>
                <a:latin typeface="Times New Roman" pitchFamily="18" charset="0"/>
                <a:cs typeface="Times New Roman" pitchFamily="18" charset="0"/>
              </a:rPr>
              <a:t>	</a:t>
            </a:r>
            <a:r>
              <a:rPr lang="cs-CZ" sz="5600" u="sng" dirty="0" smtClean="0">
                <a:solidFill>
                  <a:schemeClr val="tx2">
                    <a:lumMod val="25000"/>
                  </a:schemeClr>
                </a:solidFill>
                <a:latin typeface="Times New Roman" pitchFamily="18" charset="0"/>
                <a:cs typeface="Times New Roman" pitchFamily="18" charset="0"/>
              </a:rPr>
              <a:t>Snímek 6: Křivoklát </a:t>
            </a:r>
            <a:r>
              <a:rPr lang="cs-CZ" sz="5600" dirty="0" smtClean="0">
                <a:solidFill>
                  <a:schemeClr val="tx2">
                    <a:lumMod val="25000"/>
                  </a:schemeClr>
                </a:solidFill>
                <a:latin typeface="Times New Roman" pitchFamily="18" charset="0"/>
                <a:cs typeface="Times New Roman" pitchFamily="18" charset="0"/>
                <a:hlinkClick r:id="rId4"/>
              </a:rPr>
              <a:t>http://upload.wikimedia.org/wikipedia/commons/thumb/7/78/K%C5%99ivokl%C3%A1t%2C_hrad_z_vyhl%C3%ADdky.jpg/450px-K%C5%99ivokl%C3%A1t%2C_hrad_z_vyhl%C3%ADdky.jpg</a:t>
            </a:r>
            <a:endParaRPr lang="cs-CZ" sz="5600" dirty="0" smtClean="0">
              <a:solidFill>
                <a:schemeClr val="tx2">
                  <a:lumMod val="25000"/>
                </a:schemeClr>
              </a:solidFill>
              <a:latin typeface="Times New Roman" pitchFamily="18" charset="0"/>
              <a:cs typeface="Times New Roman" pitchFamily="18" charset="0"/>
            </a:endParaRPr>
          </a:p>
          <a:p>
            <a:pPr fontAlgn="auto">
              <a:spcBef>
                <a:spcPts val="0"/>
              </a:spcBef>
              <a:spcAft>
                <a:spcPts val="0"/>
              </a:spcAft>
              <a:buFont typeface="Wingdings 2"/>
              <a:buNone/>
              <a:defRPr/>
            </a:pPr>
            <a:r>
              <a:rPr lang="cs-CZ" sz="5600" dirty="0" smtClean="0">
                <a:solidFill>
                  <a:schemeClr val="tx2">
                    <a:lumMod val="25000"/>
                  </a:schemeClr>
                </a:solidFill>
                <a:latin typeface="Times New Roman" pitchFamily="18" charset="0"/>
                <a:cs typeface="Times New Roman" pitchFamily="18" charset="0"/>
              </a:rPr>
              <a:t>	</a:t>
            </a:r>
            <a:r>
              <a:rPr lang="cs-CZ" sz="5600" u="sng" dirty="0" smtClean="0">
                <a:solidFill>
                  <a:schemeClr val="tx2">
                    <a:lumMod val="25000"/>
                  </a:schemeClr>
                </a:solidFill>
                <a:latin typeface="Times New Roman" pitchFamily="18" charset="0"/>
                <a:cs typeface="Times New Roman" pitchFamily="18" charset="0"/>
              </a:rPr>
              <a:t>Snímek 9: Vita </a:t>
            </a:r>
            <a:r>
              <a:rPr lang="cs-CZ" sz="5600" u="sng" dirty="0" err="1" smtClean="0">
                <a:solidFill>
                  <a:schemeClr val="tx2">
                    <a:lumMod val="25000"/>
                  </a:schemeClr>
                </a:solidFill>
                <a:latin typeface="Times New Roman" pitchFamily="18" charset="0"/>
                <a:cs typeface="Times New Roman" pitchFamily="18" charset="0"/>
              </a:rPr>
              <a:t>Caroli</a:t>
            </a:r>
            <a:r>
              <a:rPr lang="cs-CZ" sz="5600" u="sng" dirty="0" smtClean="0">
                <a:solidFill>
                  <a:schemeClr val="tx2">
                    <a:lumMod val="25000"/>
                  </a:schemeClr>
                </a:solidFill>
                <a:latin typeface="Times New Roman" pitchFamily="18" charset="0"/>
                <a:cs typeface="Times New Roman" pitchFamily="18" charset="0"/>
              </a:rPr>
              <a:t> </a:t>
            </a:r>
          </a:p>
          <a:p>
            <a:pPr fontAlgn="auto">
              <a:spcBef>
                <a:spcPts val="0"/>
              </a:spcBef>
              <a:spcAft>
                <a:spcPts val="0"/>
              </a:spcAft>
              <a:buFont typeface="Wingdings 2"/>
              <a:buNone/>
              <a:defRPr/>
            </a:pPr>
            <a:r>
              <a:rPr lang="cs-CZ" sz="5600" dirty="0" smtClean="0">
                <a:solidFill>
                  <a:schemeClr val="tx2">
                    <a:lumMod val="25000"/>
                  </a:schemeClr>
                </a:solidFill>
                <a:latin typeface="Times New Roman" pitchFamily="18" charset="0"/>
                <a:cs typeface="Times New Roman" pitchFamily="18" charset="0"/>
              </a:rPr>
              <a:t>	</a:t>
            </a:r>
            <a:r>
              <a:rPr lang="cs-CZ" sz="5600" dirty="0" smtClean="0">
                <a:solidFill>
                  <a:schemeClr val="tx2">
                    <a:lumMod val="25000"/>
                  </a:schemeClr>
                </a:solidFill>
                <a:latin typeface="Times New Roman" pitchFamily="18" charset="0"/>
                <a:cs typeface="Times New Roman" pitchFamily="18" charset="0"/>
                <a:hlinkClick r:id="rId5"/>
              </a:rPr>
              <a:t>http://cs.wikipedia.org/wiki/Karel_IV</a:t>
            </a:r>
            <a:r>
              <a:rPr lang="cs-CZ" sz="5600" dirty="0" smtClean="0">
                <a:solidFill>
                  <a:schemeClr val="tx2">
                    <a:lumMod val="25000"/>
                  </a:schemeClr>
                </a:solidFill>
                <a:latin typeface="Times New Roman" pitchFamily="18" charset="0"/>
                <a:cs typeface="Times New Roman" pitchFamily="18" charset="0"/>
              </a:rPr>
              <a:t>.</a:t>
            </a:r>
          </a:p>
          <a:p>
            <a:pPr fontAlgn="auto">
              <a:spcBef>
                <a:spcPts val="0"/>
              </a:spcBef>
              <a:spcAft>
                <a:spcPts val="0"/>
              </a:spcAft>
              <a:buFont typeface="Wingdings 2"/>
              <a:buNone/>
              <a:defRPr/>
            </a:pPr>
            <a:r>
              <a:rPr lang="cs-CZ" sz="5600" dirty="0" smtClean="0">
                <a:solidFill>
                  <a:schemeClr val="tx2">
                    <a:lumMod val="25000"/>
                  </a:schemeClr>
                </a:solidFill>
                <a:latin typeface="Times New Roman" pitchFamily="18" charset="0"/>
                <a:cs typeface="Times New Roman" pitchFamily="18" charset="0"/>
              </a:rPr>
              <a:t>	</a:t>
            </a:r>
            <a:r>
              <a:rPr lang="cs-CZ" sz="5600" u="sng" dirty="0" smtClean="0">
                <a:solidFill>
                  <a:schemeClr val="tx2">
                    <a:lumMod val="25000"/>
                  </a:schemeClr>
                </a:solidFill>
                <a:latin typeface="Times New Roman" pitchFamily="18" charset="0"/>
                <a:cs typeface="Times New Roman" pitchFamily="18" charset="0"/>
              </a:rPr>
              <a:t>Snímek 10: Karel IV. Jako markrabě Moravský v Kodexu </a:t>
            </a:r>
            <a:r>
              <a:rPr lang="cs-CZ" sz="5600" u="sng" dirty="0" err="1" smtClean="0">
                <a:solidFill>
                  <a:schemeClr val="tx2">
                    <a:lumMod val="25000"/>
                  </a:schemeClr>
                </a:solidFill>
                <a:latin typeface="Times New Roman" pitchFamily="18" charset="0"/>
                <a:cs typeface="Times New Roman" pitchFamily="18" charset="0"/>
              </a:rPr>
              <a:t>Gelnhausenově</a:t>
            </a:r>
            <a:r>
              <a:rPr lang="cs-CZ" sz="5600" u="sng" dirty="0" smtClean="0">
                <a:solidFill>
                  <a:schemeClr val="tx2">
                    <a:lumMod val="25000"/>
                  </a:schemeClr>
                </a:solidFill>
                <a:latin typeface="Times New Roman" pitchFamily="18" charset="0"/>
                <a:cs typeface="Times New Roman" pitchFamily="18" charset="0"/>
              </a:rPr>
              <a:t> </a:t>
            </a:r>
            <a:r>
              <a:rPr lang="cs-CZ" sz="5600" dirty="0" smtClean="0">
                <a:solidFill>
                  <a:schemeClr val="tx2">
                    <a:lumMod val="25000"/>
                  </a:schemeClr>
                </a:solidFill>
                <a:latin typeface="Times New Roman" pitchFamily="18" charset="0"/>
                <a:cs typeface="Times New Roman" pitchFamily="18" charset="0"/>
                <a:hlinkClick r:id="rId6"/>
              </a:rPr>
              <a:t>http://upload.wikimedia.org/wikipedia/commons/thumb/b/bd/Karolus_Moravius.jpg/196px-Karolus_Moravius.jpg</a:t>
            </a:r>
            <a:endParaRPr lang="cs-CZ" sz="5600" dirty="0" smtClean="0">
              <a:solidFill>
                <a:schemeClr val="tx2">
                  <a:lumMod val="25000"/>
                </a:schemeClr>
              </a:solidFill>
              <a:latin typeface="Times New Roman" pitchFamily="18" charset="0"/>
              <a:cs typeface="Times New Roman" pitchFamily="18" charset="0"/>
            </a:endParaRPr>
          </a:p>
          <a:p>
            <a:pPr fontAlgn="auto">
              <a:spcBef>
                <a:spcPts val="0"/>
              </a:spcBef>
              <a:spcAft>
                <a:spcPts val="0"/>
              </a:spcAft>
              <a:buFont typeface="Wingdings 2"/>
              <a:buNone/>
              <a:defRPr/>
            </a:pPr>
            <a:r>
              <a:rPr lang="cs-CZ" sz="5600" dirty="0" smtClean="0">
                <a:solidFill>
                  <a:schemeClr val="tx2">
                    <a:lumMod val="25000"/>
                  </a:schemeClr>
                </a:solidFill>
                <a:latin typeface="Times New Roman" pitchFamily="18" charset="0"/>
                <a:cs typeface="Times New Roman" pitchFamily="18" charset="0"/>
              </a:rPr>
              <a:t>	</a:t>
            </a:r>
            <a:r>
              <a:rPr lang="cs-CZ" sz="5600" u="sng" dirty="0" smtClean="0">
                <a:solidFill>
                  <a:schemeClr val="tx2">
                    <a:lumMod val="25000"/>
                  </a:schemeClr>
                </a:solidFill>
                <a:latin typeface="Times New Roman" pitchFamily="18" charset="0"/>
                <a:cs typeface="Times New Roman" pitchFamily="18" charset="0"/>
              </a:rPr>
              <a:t>Snímek 11: Svatováclavská koruna </a:t>
            </a:r>
          </a:p>
          <a:p>
            <a:pPr fontAlgn="auto">
              <a:spcBef>
                <a:spcPts val="0"/>
              </a:spcBef>
              <a:spcAft>
                <a:spcPts val="0"/>
              </a:spcAft>
              <a:buFont typeface="Wingdings 2"/>
              <a:buNone/>
              <a:defRPr/>
            </a:pPr>
            <a:r>
              <a:rPr lang="cs-CZ" sz="5600" dirty="0" smtClean="0">
                <a:solidFill>
                  <a:schemeClr val="tx2">
                    <a:lumMod val="25000"/>
                  </a:schemeClr>
                </a:solidFill>
                <a:latin typeface="Times New Roman" pitchFamily="18" charset="0"/>
                <a:cs typeface="Times New Roman" pitchFamily="18" charset="0"/>
              </a:rPr>
              <a:t>	</a:t>
            </a:r>
            <a:r>
              <a:rPr lang="cs-CZ" sz="5600" dirty="0" smtClean="0">
                <a:solidFill>
                  <a:schemeClr val="tx2">
                    <a:lumMod val="25000"/>
                  </a:schemeClr>
                </a:solidFill>
                <a:latin typeface="Times New Roman" pitchFamily="18" charset="0"/>
                <a:cs typeface="Times New Roman" pitchFamily="18" charset="0"/>
                <a:hlinkClick r:id="rId7"/>
              </a:rPr>
              <a:t>http://upload.wikimedia.org/wikipedia/commons/thumb/b/bd/B%C3%B6hmen_Reichskleinodien_-Krone_1.jpg/220px-B%C3%B6hmen_Reichskleinodien_-_Krone_1.jpg</a:t>
            </a:r>
            <a:endParaRPr lang="cs-CZ" sz="5600" dirty="0" smtClean="0">
              <a:solidFill>
                <a:schemeClr val="tx2">
                  <a:lumMod val="25000"/>
                </a:schemeClr>
              </a:solidFill>
              <a:latin typeface="Times New Roman" pitchFamily="18" charset="0"/>
              <a:cs typeface="Times New Roman" pitchFamily="18" charset="0"/>
            </a:endParaRPr>
          </a:p>
          <a:p>
            <a:pPr fontAlgn="auto">
              <a:spcBef>
                <a:spcPts val="0"/>
              </a:spcBef>
              <a:spcAft>
                <a:spcPts val="0"/>
              </a:spcAft>
              <a:buFont typeface="Wingdings 2"/>
              <a:buNone/>
              <a:defRPr/>
            </a:pPr>
            <a:r>
              <a:rPr lang="cs-CZ" sz="5600" dirty="0" smtClean="0">
                <a:solidFill>
                  <a:schemeClr val="tx2">
                    <a:lumMod val="25000"/>
                  </a:schemeClr>
                </a:solidFill>
                <a:latin typeface="Times New Roman" pitchFamily="18" charset="0"/>
                <a:cs typeface="Times New Roman" pitchFamily="18" charset="0"/>
              </a:rPr>
              <a:t>	</a:t>
            </a:r>
            <a:r>
              <a:rPr lang="cs-CZ" sz="5600" u="sng" dirty="0" smtClean="0">
                <a:solidFill>
                  <a:schemeClr val="tx2">
                    <a:lumMod val="25000"/>
                  </a:schemeClr>
                </a:solidFill>
                <a:latin typeface="Times New Roman" pitchFamily="18" charset="0"/>
                <a:cs typeface="Times New Roman" pitchFamily="18" charset="0"/>
              </a:rPr>
              <a:t>Snímek 14:  Karlštejn 1</a:t>
            </a:r>
          </a:p>
          <a:p>
            <a:pPr fontAlgn="auto">
              <a:spcBef>
                <a:spcPts val="0"/>
              </a:spcBef>
              <a:spcAft>
                <a:spcPts val="0"/>
              </a:spcAft>
              <a:buFont typeface="Wingdings 2"/>
              <a:buNone/>
              <a:defRPr/>
            </a:pPr>
            <a:r>
              <a:rPr lang="cs-CZ" sz="5600" dirty="0" smtClean="0">
                <a:solidFill>
                  <a:schemeClr val="tx2">
                    <a:lumMod val="25000"/>
                  </a:schemeClr>
                </a:solidFill>
                <a:latin typeface="Times New Roman" pitchFamily="18" charset="0"/>
                <a:cs typeface="Times New Roman" pitchFamily="18" charset="0"/>
              </a:rPr>
              <a:t>	</a:t>
            </a:r>
            <a:r>
              <a:rPr lang="cs-CZ" sz="5600" dirty="0" smtClean="0">
                <a:solidFill>
                  <a:schemeClr val="tx2">
                    <a:lumMod val="25000"/>
                  </a:schemeClr>
                </a:solidFill>
                <a:latin typeface="Times New Roman" pitchFamily="18" charset="0"/>
                <a:cs typeface="Times New Roman" pitchFamily="18" charset="0"/>
                <a:hlinkClick r:id="rId8"/>
              </a:rPr>
              <a:t>http://upload.wikimedia.org/wikipedia/commons/thumb/1/15/Karl%C5%A1tejn.JPG/800px-Karl%C5%A1tejn.JPG</a:t>
            </a:r>
            <a:endParaRPr lang="cs-CZ" sz="5600" dirty="0" smtClean="0">
              <a:solidFill>
                <a:schemeClr val="tx2">
                  <a:lumMod val="25000"/>
                </a:schemeClr>
              </a:solidFill>
              <a:latin typeface="Times New Roman" pitchFamily="18" charset="0"/>
              <a:cs typeface="Times New Roman" pitchFamily="18" charset="0"/>
            </a:endParaRPr>
          </a:p>
          <a:p>
            <a:pPr fontAlgn="auto">
              <a:spcBef>
                <a:spcPts val="0"/>
              </a:spcBef>
              <a:spcAft>
                <a:spcPts val="0"/>
              </a:spcAft>
              <a:buFont typeface="Wingdings 2"/>
              <a:buNone/>
              <a:defRPr/>
            </a:pPr>
            <a:r>
              <a:rPr lang="cs-CZ" sz="5600" dirty="0" smtClean="0">
                <a:solidFill>
                  <a:schemeClr val="tx2">
                    <a:lumMod val="25000"/>
                  </a:schemeClr>
                </a:solidFill>
                <a:latin typeface="Times New Roman" pitchFamily="18" charset="0"/>
                <a:cs typeface="Times New Roman" pitchFamily="18" charset="0"/>
              </a:rPr>
              <a:t>		</a:t>
            </a:r>
            <a:r>
              <a:rPr lang="cs-CZ" sz="5600" u="sng" dirty="0" smtClean="0">
                <a:solidFill>
                  <a:schemeClr val="tx2">
                    <a:lumMod val="25000"/>
                  </a:schemeClr>
                </a:solidFill>
                <a:latin typeface="Times New Roman" pitchFamily="18" charset="0"/>
                <a:cs typeface="Times New Roman" pitchFamily="18" charset="0"/>
              </a:rPr>
              <a:t> </a:t>
            </a:r>
            <a:r>
              <a:rPr lang="cs-CZ" sz="5600" dirty="0" smtClean="0">
                <a:solidFill>
                  <a:schemeClr val="tx2">
                    <a:lumMod val="25000"/>
                  </a:schemeClr>
                </a:solidFill>
                <a:latin typeface="Times New Roman" pitchFamily="18" charset="0"/>
                <a:cs typeface="Times New Roman" pitchFamily="18" charset="0"/>
              </a:rPr>
              <a:t>     </a:t>
            </a:r>
            <a:r>
              <a:rPr lang="cs-CZ" sz="5600" u="sng" dirty="0" smtClean="0">
                <a:solidFill>
                  <a:schemeClr val="tx2">
                    <a:lumMod val="25000"/>
                  </a:schemeClr>
                </a:solidFill>
                <a:latin typeface="Times New Roman" pitchFamily="18" charset="0"/>
                <a:cs typeface="Times New Roman" pitchFamily="18" charset="0"/>
              </a:rPr>
              <a:t> Karlštejn 2   </a:t>
            </a:r>
            <a:r>
              <a:rPr lang="cs-CZ" sz="5600" dirty="0" smtClean="0">
                <a:solidFill>
                  <a:schemeClr val="tx2">
                    <a:lumMod val="25000"/>
                  </a:schemeClr>
                </a:solidFill>
                <a:latin typeface="Times New Roman" pitchFamily="18" charset="0"/>
                <a:cs typeface="Times New Roman" pitchFamily="18" charset="0"/>
                <a:hlinkClick r:id="rId9"/>
              </a:rPr>
              <a:t>http://upload.wikimedia.org/wikipedia/commons/thumb/c/c0/Hrad_Karl%C5%A1tejn.jpg/800px-Hrad_Karl%C5%A1tejn.jpg</a:t>
            </a:r>
            <a:endParaRPr lang="cs-CZ" sz="5600" dirty="0" smtClean="0">
              <a:solidFill>
                <a:schemeClr val="tx2">
                  <a:lumMod val="25000"/>
                </a:schemeClr>
              </a:solidFill>
              <a:latin typeface="Times New Roman" pitchFamily="18" charset="0"/>
              <a:cs typeface="Times New Roman" pitchFamily="18" charset="0"/>
            </a:endParaRPr>
          </a:p>
          <a:p>
            <a:pPr fontAlgn="auto">
              <a:spcBef>
                <a:spcPts val="0"/>
              </a:spcBef>
              <a:spcAft>
                <a:spcPts val="0"/>
              </a:spcAft>
              <a:buFont typeface="Wingdings 2"/>
              <a:buNone/>
              <a:defRPr/>
            </a:pPr>
            <a:r>
              <a:rPr lang="cs-CZ" sz="5600" dirty="0" smtClean="0">
                <a:solidFill>
                  <a:schemeClr val="tx2">
                    <a:lumMod val="25000"/>
                  </a:schemeClr>
                </a:solidFill>
                <a:latin typeface="Times New Roman" pitchFamily="18" charset="0"/>
                <a:cs typeface="Times New Roman" pitchFamily="18" charset="0"/>
              </a:rPr>
              <a:t>		       </a:t>
            </a:r>
            <a:r>
              <a:rPr lang="cs-CZ" sz="5600" u="sng" dirty="0" smtClean="0">
                <a:solidFill>
                  <a:schemeClr val="tx2">
                    <a:lumMod val="25000"/>
                  </a:schemeClr>
                </a:solidFill>
                <a:latin typeface="Times New Roman" pitchFamily="18" charset="0"/>
                <a:cs typeface="Times New Roman" pitchFamily="18" charset="0"/>
              </a:rPr>
              <a:t>Karlštejn 3  </a:t>
            </a:r>
            <a:r>
              <a:rPr lang="cs-CZ" sz="5600" dirty="0" smtClean="0">
                <a:solidFill>
                  <a:schemeClr val="tx2">
                    <a:lumMod val="25000"/>
                  </a:schemeClr>
                </a:solidFill>
                <a:latin typeface="Times New Roman" pitchFamily="18" charset="0"/>
                <a:cs typeface="Times New Roman" pitchFamily="18" charset="0"/>
                <a:hlinkClick r:id="rId10"/>
              </a:rPr>
              <a:t>http://upload.wikimedia.org/wikipedia/commons/thumb/3/31/Burgkarlstein02.jpg/619px-Burgkarlstein02.jpg</a:t>
            </a:r>
            <a:endParaRPr lang="cs-CZ" sz="5600" dirty="0" smtClean="0">
              <a:solidFill>
                <a:schemeClr val="tx2">
                  <a:lumMod val="25000"/>
                </a:schemeClr>
              </a:solidFill>
              <a:latin typeface="Times New Roman" pitchFamily="18" charset="0"/>
              <a:cs typeface="Times New Roman" pitchFamily="18" charset="0"/>
            </a:endParaRPr>
          </a:p>
          <a:p>
            <a:pPr fontAlgn="auto">
              <a:spcBef>
                <a:spcPts val="0"/>
              </a:spcBef>
              <a:spcAft>
                <a:spcPts val="0"/>
              </a:spcAft>
              <a:buFont typeface="Wingdings 2"/>
              <a:buNone/>
              <a:defRPr/>
            </a:pPr>
            <a:r>
              <a:rPr lang="cs-CZ" sz="5600" dirty="0" smtClean="0">
                <a:solidFill>
                  <a:schemeClr val="tx2">
                    <a:lumMod val="25000"/>
                  </a:schemeClr>
                </a:solidFill>
                <a:latin typeface="Times New Roman" pitchFamily="18" charset="0"/>
                <a:cs typeface="Times New Roman" pitchFamily="18" charset="0"/>
              </a:rPr>
              <a:t>	 </a:t>
            </a:r>
          </a:p>
          <a:p>
            <a:pPr fontAlgn="auto">
              <a:spcBef>
                <a:spcPts val="0"/>
              </a:spcBef>
              <a:spcAft>
                <a:spcPts val="0"/>
              </a:spcAft>
              <a:buFont typeface="Wingdings 2"/>
              <a:buChar char=""/>
              <a:defRPr/>
            </a:pPr>
            <a:endParaRPr lang="cs-CZ" sz="4800" dirty="0" smtClean="0">
              <a:solidFill>
                <a:schemeClr val="tx2">
                  <a:lumMod val="25000"/>
                </a:schemeClr>
              </a:solidFill>
              <a:latin typeface="+mj-lt"/>
              <a:cs typeface="Times New Roman" pitchFamily="18" charset="0"/>
            </a:endParaRPr>
          </a:p>
          <a:p>
            <a:pPr fontAlgn="auto">
              <a:spcBef>
                <a:spcPts val="0"/>
              </a:spcBef>
              <a:spcAft>
                <a:spcPts val="0"/>
              </a:spcAft>
              <a:buFont typeface="Arial" pitchFamily="34" charset="0"/>
              <a:buChar char="•"/>
              <a:defRPr/>
            </a:pPr>
            <a:endParaRPr lang="cs-CZ" sz="4800" dirty="0" smtClean="0">
              <a:solidFill>
                <a:schemeClr val="tx2">
                  <a:lumMod val="25000"/>
                </a:schemeClr>
              </a:solidFill>
              <a:latin typeface="+mj-lt"/>
              <a:cs typeface="Times New Roman" pitchFamily="18" charset="0"/>
            </a:endParaRPr>
          </a:p>
          <a:p>
            <a:pPr fontAlgn="auto">
              <a:spcBef>
                <a:spcPts val="0"/>
              </a:spcBef>
              <a:spcAft>
                <a:spcPts val="0"/>
              </a:spcAft>
              <a:buFont typeface="Wingdings 2"/>
              <a:buChar char=""/>
              <a:defRPr/>
            </a:pPr>
            <a:endParaRPr lang="cs-CZ" sz="4800" dirty="0" smtClean="0">
              <a:solidFill>
                <a:schemeClr val="tx2">
                  <a:lumMod val="25000"/>
                </a:schemeClr>
              </a:solidFill>
              <a:latin typeface="+mj-lt"/>
              <a:cs typeface="Times New Roman" pitchFamily="18" charset="0"/>
            </a:endParaRPr>
          </a:p>
          <a:p>
            <a:pPr fontAlgn="auto">
              <a:spcBef>
                <a:spcPts val="0"/>
              </a:spcBef>
              <a:spcAft>
                <a:spcPts val="0"/>
              </a:spcAft>
              <a:buFont typeface="Wingdings 2"/>
              <a:buChar char=""/>
              <a:defRPr/>
            </a:pPr>
            <a:endParaRPr lang="cs-CZ" sz="2500" dirty="0" smtClean="0">
              <a:solidFill>
                <a:schemeClr val="tx2">
                  <a:lumMod val="25000"/>
                </a:schemeClr>
              </a:solidFill>
              <a:latin typeface="Times New Roman" pitchFamily="18" charset="0"/>
              <a:cs typeface="Times New Roman" pitchFamily="18" charset="0"/>
            </a:endParaRPr>
          </a:p>
          <a:p>
            <a:pPr fontAlgn="auto">
              <a:spcBef>
                <a:spcPts val="0"/>
              </a:spcBef>
              <a:spcAft>
                <a:spcPts val="0"/>
              </a:spcAft>
              <a:buFont typeface="Wingdings 2"/>
              <a:buChar char=""/>
              <a:defRPr/>
            </a:pPr>
            <a:endParaRPr lang="cs-CZ" sz="2500" dirty="0" smtClean="0">
              <a:solidFill>
                <a:schemeClr val="tx2">
                  <a:lumMod val="25000"/>
                </a:schemeClr>
              </a:solidFill>
              <a:latin typeface="Times New Roman" pitchFamily="18" charset="0"/>
              <a:cs typeface="Times New Roman" pitchFamily="18" charset="0"/>
            </a:endParaRPr>
          </a:p>
          <a:p>
            <a:pPr fontAlgn="auto">
              <a:spcBef>
                <a:spcPts val="0"/>
              </a:spcBef>
              <a:spcAft>
                <a:spcPts val="0"/>
              </a:spcAft>
              <a:buFont typeface="Wingdings 2"/>
              <a:buNone/>
              <a:defRPr/>
            </a:pPr>
            <a:r>
              <a:rPr lang="cs-CZ" sz="2500" dirty="0" smtClean="0">
                <a:solidFill>
                  <a:schemeClr val="tx2">
                    <a:lumMod val="25000"/>
                  </a:schemeClr>
                </a:solidFill>
                <a:latin typeface="Times New Roman" pitchFamily="18" charset="0"/>
                <a:cs typeface="Times New Roman" pitchFamily="18" charset="0"/>
              </a:rPr>
              <a:t>	</a:t>
            </a:r>
          </a:p>
          <a:p>
            <a:pPr fontAlgn="auto">
              <a:spcBef>
                <a:spcPts val="0"/>
              </a:spcBef>
              <a:spcAft>
                <a:spcPts val="0"/>
              </a:spcAft>
              <a:buFont typeface="Wingdings 2"/>
              <a:buNone/>
              <a:defRPr/>
            </a:pPr>
            <a:endParaRPr lang="cs-CZ" sz="2500" dirty="0" smtClean="0">
              <a:solidFill>
                <a:schemeClr val="tx2">
                  <a:lumMod val="25000"/>
                </a:schemeClr>
              </a:solidFill>
              <a:latin typeface="Times New Roman" pitchFamily="18" charset="0"/>
              <a:cs typeface="Times New Roman" pitchFamily="18" charset="0"/>
            </a:endParaRPr>
          </a:p>
          <a:p>
            <a:pPr fontAlgn="auto">
              <a:spcBef>
                <a:spcPts val="0"/>
              </a:spcBef>
              <a:spcAft>
                <a:spcPts val="0"/>
              </a:spcAft>
              <a:buFont typeface="Wingdings 2"/>
              <a:buChar char=""/>
              <a:defRPr/>
            </a:pPr>
            <a:endParaRPr lang="cs-CZ" sz="2500" dirty="0" smtClean="0">
              <a:solidFill>
                <a:schemeClr val="tx2">
                  <a:lumMod val="25000"/>
                </a:schemeClr>
              </a:solidFill>
              <a:latin typeface="Times New Roman" pitchFamily="18" charset="0"/>
              <a:cs typeface="Times New Roman" pitchFamily="18" charset="0"/>
            </a:endParaRPr>
          </a:p>
          <a:p>
            <a:pPr fontAlgn="auto">
              <a:spcBef>
                <a:spcPts val="0"/>
              </a:spcBef>
              <a:spcAft>
                <a:spcPts val="0"/>
              </a:spcAft>
              <a:buFont typeface="Wingdings 2"/>
              <a:buChar char=""/>
              <a:defRPr/>
            </a:pPr>
            <a:endParaRPr lang="cs-CZ" sz="1400" dirty="0" smtClean="0">
              <a:solidFill>
                <a:schemeClr val="tx2">
                  <a:lumMod val="25000"/>
                </a:schemeClr>
              </a:solidFill>
            </a:endParaRPr>
          </a:p>
          <a:p>
            <a:pPr fontAlgn="auto">
              <a:spcBef>
                <a:spcPts val="0"/>
              </a:spcBef>
              <a:spcAft>
                <a:spcPts val="0"/>
              </a:spcAft>
              <a:buFont typeface="Wingdings 2"/>
              <a:buChar char=""/>
              <a:defRPr/>
            </a:pPr>
            <a:endParaRPr lang="cs-CZ" sz="1400" dirty="0" smtClean="0">
              <a:solidFill>
                <a:schemeClr val="tx2">
                  <a:lumMod val="25000"/>
                </a:schemeClr>
              </a:solidFill>
            </a:endParaRPr>
          </a:p>
          <a:p>
            <a:pPr fontAlgn="auto">
              <a:spcBef>
                <a:spcPts val="0"/>
              </a:spcBef>
              <a:spcAft>
                <a:spcPts val="0"/>
              </a:spcAft>
              <a:buFont typeface="Wingdings 2"/>
              <a:buChar char=""/>
              <a:defRPr/>
            </a:pPr>
            <a:endParaRPr lang="cs-CZ" sz="1400" dirty="0" smtClean="0">
              <a:solidFill>
                <a:schemeClr val="tx2">
                  <a:lumMod val="25000"/>
                </a:schemeClr>
              </a:solidFill>
            </a:endParaRPr>
          </a:p>
          <a:p>
            <a:pPr fontAlgn="auto">
              <a:spcBef>
                <a:spcPts val="0"/>
              </a:spcBef>
              <a:spcAft>
                <a:spcPts val="0"/>
              </a:spcAft>
              <a:buFont typeface="Wingdings 2"/>
              <a:buNone/>
              <a:defRPr/>
            </a:pPr>
            <a:r>
              <a:rPr lang="cs-CZ" sz="1400" dirty="0" smtClean="0">
                <a:solidFill>
                  <a:schemeClr val="tx2">
                    <a:lumMod val="25000"/>
                  </a:schemeClr>
                </a:solidFill>
              </a:rPr>
              <a:t>	</a:t>
            </a:r>
          </a:p>
          <a:p>
            <a:pPr fontAlgn="auto">
              <a:spcBef>
                <a:spcPts val="0"/>
              </a:spcBef>
              <a:spcAft>
                <a:spcPts val="0"/>
              </a:spcAft>
              <a:buFont typeface="Wingdings 2"/>
              <a:buChar char=""/>
              <a:defRPr/>
            </a:pPr>
            <a:endParaRPr lang="cs-CZ" sz="1400" dirty="0" smtClean="0">
              <a:solidFill>
                <a:schemeClr val="tx2">
                  <a:lumMod val="25000"/>
                </a:schemeClr>
              </a:solidFill>
            </a:endParaRPr>
          </a:p>
          <a:p>
            <a:pPr fontAlgn="auto">
              <a:spcBef>
                <a:spcPts val="0"/>
              </a:spcBef>
              <a:spcAft>
                <a:spcPts val="0"/>
              </a:spcAft>
              <a:buFont typeface="Wingdings 2"/>
              <a:buChar char=""/>
              <a:defRPr/>
            </a:pPr>
            <a:endParaRPr lang="cs-CZ" sz="1400" dirty="0" smtClean="0">
              <a:solidFill>
                <a:schemeClr val="tx2">
                  <a:lumMod val="25000"/>
                </a:schemeClr>
              </a:solidFill>
            </a:endParaRPr>
          </a:p>
          <a:p>
            <a:pPr fontAlgn="auto">
              <a:spcBef>
                <a:spcPts val="0"/>
              </a:spcBef>
              <a:spcAft>
                <a:spcPts val="0"/>
              </a:spcAft>
              <a:buFont typeface="Wingdings 2"/>
              <a:buChar char=""/>
              <a:defRPr/>
            </a:pPr>
            <a:endParaRPr lang="cs-CZ" sz="1400" dirty="0" smtClean="0">
              <a:solidFill>
                <a:schemeClr val="tx2">
                  <a:lumMod val="25000"/>
                </a:schemeClr>
              </a:solidFill>
            </a:endParaRPr>
          </a:p>
          <a:p>
            <a:pPr fontAlgn="auto">
              <a:spcBef>
                <a:spcPts val="0"/>
              </a:spcBef>
              <a:spcAft>
                <a:spcPts val="0"/>
              </a:spcAft>
              <a:buFont typeface="Wingdings 2"/>
              <a:buChar char=""/>
              <a:defRPr/>
            </a:pPr>
            <a:endParaRPr lang="cs-CZ" sz="1400" dirty="0" smtClean="0">
              <a:solidFill>
                <a:schemeClr val="tx2">
                  <a:lumMod val="25000"/>
                </a:schemeClr>
              </a:solidFill>
            </a:endParaRPr>
          </a:p>
          <a:p>
            <a:pPr fontAlgn="auto">
              <a:spcBef>
                <a:spcPts val="0"/>
              </a:spcBef>
              <a:spcAft>
                <a:spcPts val="0"/>
              </a:spcAft>
              <a:buFont typeface="Wingdings 2"/>
              <a:buNone/>
              <a:defRPr/>
            </a:pPr>
            <a:r>
              <a:rPr lang="cs-CZ" sz="1400" dirty="0" smtClean="0">
                <a:solidFill>
                  <a:schemeClr val="tx2">
                    <a:lumMod val="25000"/>
                  </a:schemeClr>
                </a:solidFill>
              </a:rPr>
              <a:t>	</a:t>
            </a:r>
            <a:endParaRPr lang="cs-CZ" sz="1400" dirty="0" smtClean="0">
              <a:solidFill>
                <a:srgbClr val="92D050"/>
              </a:solidFill>
            </a:endParaRPr>
          </a:p>
          <a:p>
            <a:pPr fontAlgn="auto">
              <a:spcBef>
                <a:spcPts val="0"/>
              </a:spcBef>
              <a:spcAft>
                <a:spcPts val="0"/>
              </a:spcAft>
              <a:buFont typeface="Wingdings 2"/>
              <a:buNone/>
              <a:defRPr/>
            </a:pPr>
            <a:endParaRPr lang="cs-CZ" sz="1400" dirty="0" smtClean="0">
              <a:solidFill>
                <a:srgbClr val="92D050"/>
              </a:solidFill>
            </a:endParaRPr>
          </a:p>
          <a:p>
            <a:pPr fontAlgn="auto">
              <a:spcBef>
                <a:spcPts val="0"/>
              </a:spcBef>
              <a:spcAft>
                <a:spcPts val="0"/>
              </a:spcAft>
              <a:buFont typeface="Wingdings 2"/>
              <a:buChar char=""/>
              <a:defRPr/>
            </a:pPr>
            <a:endParaRPr lang="cs-CZ" sz="1400" dirty="0" smtClean="0">
              <a:solidFill>
                <a:srgbClr val="92D050"/>
              </a:solidFill>
            </a:endParaRPr>
          </a:p>
          <a:p>
            <a:pPr fontAlgn="auto">
              <a:spcBef>
                <a:spcPts val="0"/>
              </a:spcBef>
              <a:spcAft>
                <a:spcPts val="0"/>
              </a:spcAft>
              <a:buFont typeface="Wingdings 2"/>
              <a:buChar char=""/>
              <a:defRPr/>
            </a:pPr>
            <a:endParaRPr lang="cs-CZ" sz="1400" dirty="0" smtClean="0">
              <a:solidFill>
                <a:schemeClr val="tx2">
                  <a:lumMod val="25000"/>
                </a:schemeClr>
              </a:solidFill>
            </a:endParaRPr>
          </a:p>
          <a:p>
            <a:pPr fontAlgn="auto">
              <a:spcBef>
                <a:spcPts val="0"/>
              </a:spcBef>
              <a:spcAft>
                <a:spcPts val="0"/>
              </a:spcAft>
              <a:buFont typeface="Wingdings 2"/>
              <a:buChar char=""/>
              <a:defRPr/>
            </a:pPr>
            <a:endParaRPr lang="cs-CZ" sz="1400" dirty="0" smtClean="0">
              <a:solidFill>
                <a:schemeClr val="tx2">
                  <a:lumMod val="25000"/>
                </a:schemeClr>
              </a:solidFill>
            </a:endParaRPr>
          </a:p>
          <a:p>
            <a:pPr fontAlgn="auto">
              <a:spcBef>
                <a:spcPts val="0"/>
              </a:spcBef>
              <a:spcAft>
                <a:spcPts val="0"/>
              </a:spcAft>
              <a:buFont typeface="Wingdings 2"/>
              <a:buChar char=""/>
              <a:defRPr/>
            </a:pPr>
            <a:endParaRPr lang="cs-CZ" sz="1400" dirty="0" smtClean="0">
              <a:solidFill>
                <a:schemeClr val="tx2">
                  <a:lumMod val="25000"/>
                </a:schemeClr>
              </a:solidFill>
            </a:endParaRPr>
          </a:p>
          <a:p>
            <a:pPr fontAlgn="auto">
              <a:spcBef>
                <a:spcPts val="0"/>
              </a:spcBef>
              <a:spcAft>
                <a:spcPts val="0"/>
              </a:spcAft>
              <a:buFont typeface="Wingdings 2"/>
              <a:buNone/>
              <a:defRPr/>
            </a:pPr>
            <a:r>
              <a:rPr lang="cs-CZ" sz="1400" dirty="0" smtClean="0"/>
              <a:t>	</a:t>
            </a:r>
            <a:endParaRPr lang="cs-CZ" sz="1400" dirty="0" smtClean="0">
              <a:solidFill>
                <a:srgbClr val="92D050"/>
              </a:solidFill>
            </a:endParaRPr>
          </a:p>
          <a:p>
            <a:pPr fontAlgn="auto">
              <a:spcBef>
                <a:spcPts val="0"/>
              </a:spcBef>
              <a:spcAft>
                <a:spcPts val="0"/>
              </a:spcAft>
              <a:buFont typeface="Wingdings 2"/>
              <a:buNone/>
              <a:defRPr/>
            </a:pPr>
            <a:endParaRPr lang="cs-CZ" sz="1400" dirty="0" smtClean="0">
              <a:solidFill>
                <a:srgbClr val="92D050"/>
              </a:solidFill>
            </a:endParaRPr>
          </a:p>
          <a:p>
            <a:pPr fontAlgn="auto">
              <a:spcBef>
                <a:spcPts val="0"/>
              </a:spcBef>
              <a:spcAft>
                <a:spcPts val="0"/>
              </a:spcAft>
              <a:buFont typeface="Wingdings 2"/>
              <a:buNone/>
              <a:defRPr/>
            </a:pPr>
            <a:endParaRPr lang="cs-CZ" sz="1400" dirty="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53536"/>
            <a:ext cx="8229600" cy="1143000"/>
          </a:xfrm>
        </p:spPr>
        <p:txBody>
          <a:bodyPr>
            <a:noAutofit/>
          </a:bodyPr>
          <a:lstStyle/>
          <a:p>
            <a:pPr marL="54864" algn="ctr" fontAlgn="auto">
              <a:spcAft>
                <a:spcPts val="0"/>
              </a:spcAft>
              <a:defRPr/>
            </a:pPr>
            <a:r>
              <a:rPr lang="cs-CZ" sz="3600" b="1" u="sng" dirty="0" smtClean="0">
                <a:solidFill>
                  <a:srgbClr val="FF6600"/>
                </a:solidFill>
                <a:effectLst/>
                <a:latin typeface="Franklin Gothic Book"/>
              </a:rPr>
              <a:t>Citováno v licenci  </a:t>
            </a:r>
            <a:r>
              <a:rPr lang="cs-CZ" sz="3600" b="1" u="sng" dirty="0" err="1" smtClean="0">
                <a:solidFill>
                  <a:srgbClr val="FF6600"/>
                </a:solidFill>
                <a:effectLst/>
                <a:latin typeface="Franklin Gothic Book"/>
              </a:rPr>
              <a:t>Wikimedia</a:t>
            </a:r>
            <a:r>
              <a:rPr lang="cs-CZ" sz="3600" b="1" u="sng" dirty="0" smtClean="0">
                <a:solidFill>
                  <a:srgbClr val="FF6600"/>
                </a:solidFill>
                <a:effectLst/>
                <a:latin typeface="Franklin Gothic Book"/>
              </a:rPr>
              <a:t> </a:t>
            </a:r>
            <a:r>
              <a:rPr lang="cs-CZ" sz="3600" b="1" u="sng" dirty="0" err="1" smtClean="0">
                <a:solidFill>
                  <a:srgbClr val="FF6600"/>
                </a:solidFill>
                <a:effectLst/>
                <a:latin typeface="Franklin Gothic Book"/>
              </a:rPr>
              <a:t>Commons</a:t>
            </a:r>
            <a:r>
              <a:rPr lang="cs-CZ" sz="3600" b="1" u="sng" dirty="0" smtClean="0">
                <a:solidFill>
                  <a:srgbClr val="FF6600"/>
                </a:solidFill>
                <a:effectLst/>
                <a:latin typeface="Franklin Gothic Book"/>
              </a:rPr>
              <a:t>  7. 3. 2013</a:t>
            </a:r>
            <a:endParaRPr lang="cs-CZ" sz="3600" dirty="0">
              <a:solidFill>
                <a:schemeClr val="tx2">
                  <a:tint val="100000"/>
                  <a:shade val="90000"/>
                  <a:satMod val="250000"/>
                  <a:alpha val="100000"/>
                </a:schemeClr>
              </a:solidFill>
            </a:endParaRPr>
          </a:p>
        </p:txBody>
      </p:sp>
      <p:sp>
        <p:nvSpPr>
          <p:cNvPr id="3" name="Zástupný symbol pro obsah 2"/>
          <p:cNvSpPr>
            <a:spLocks noGrp="1"/>
          </p:cNvSpPr>
          <p:nvPr>
            <p:ph idx="1"/>
          </p:nvPr>
        </p:nvSpPr>
        <p:spPr>
          <a:solidFill>
            <a:schemeClr val="bg2">
              <a:lumMod val="20000"/>
              <a:lumOff val="80000"/>
            </a:schemeClr>
          </a:solidFill>
        </p:spPr>
        <p:txBody>
          <a:bodyPr>
            <a:normAutofit/>
          </a:bodyPr>
          <a:lstStyle/>
          <a:p>
            <a:pPr fontAlgn="auto">
              <a:spcBef>
                <a:spcPts val="0"/>
              </a:spcBef>
              <a:spcAft>
                <a:spcPts val="0"/>
              </a:spcAft>
              <a:buFont typeface="Wingdings 2"/>
              <a:buNone/>
              <a:defRPr/>
            </a:pPr>
            <a:r>
              <a:rPr lang="cs-CZ" sz="1200" dirty="0" smtClean="0">
                <a:solidFill>
                  <a:schemeClr val="tx2">
                    <a:lumMod val="25000"/>
                  </a:schemeClr>
                </a:solidFill>
                <a:latin typeface="Times New Roman" pitchFamily="18" charset="0"/>
                <a:cs typeface="Times New Roman" pitchFamily="18" charset="0"/>
              </a:rPr>
              <a:t>	</a:t>
            </a:r>
            <a:r>
              <a:rPr lang="cs-CZ" sz="1400" u="sng" dirty="0" smtClean="0">
                <a:solidFill>
                  <a:schemeClr val="tx2">
                    <a:lumMod val="25000"/>
                  </a:schemeClr>
                </a:solidFill>
                <a:latin typeface="Times New Roman" pitchFamily="18" charset="0"/>
                <a:cs typeface="Times New Roman" pitchFamily="18" charset="0"/>
              </a:rPr>
              <a:t>Snímek 15: Zakládací listina Karlovy university</a:t>
            </a:r>
          </a:p>
          <a:p>
            <a:pPr fontAlgn="auto">
              <a:spcBef>
                <a:spcPts val="0"/>
              </a:spcBef>
              <a:spcAft>
                <a:spcPts val="0"/>
              </a:spcAft>
              <a:buFont typeface="Wingdings 2"/>
              <a:buNone/>
              <a:defRPr/>
            </a:pPr>
            <a:r>
              <a:rPr lang="cs-CZ" sz="1400" dirty="0" smtClean="0">
                <a:solidFill>
                  <a:schemeClr val="tx2">
                    <a:lumMod val="25000"/>
                  </a:schemeClr>
                </a:solidFill>
                <a:latin typeface="Times New Roman" pitchFamily="18" charset="0"/>
                <a:cs typeface="Times New Roman" pitchFamily="18" charset="0"/>
              </a:rPr>
              <a:t>	</a:t>
            </a:r>
            <a:r>
              <a:rPr lang="cs-CZ" sz="1400" dirty="0" smtClean="0">
                <a:solidFill>
                  <a:schemeClr val="tx2">
                    <a:lumMod val="25000"/>
                  </a:schemeClr>
                </a:solidFill>
                <a:latin typeface="Times New Roman" pitchFamily="18" charset="0"/>
                <a:cs typeface="Times New Roman" pitchFamily="18" charset="0"/>
                <a:hlinkClick r:id="rId2"/>
              </a:rPr>
              <a:t>http://www.</a:t>
            </a:r>
            <a:r>
              <a:rPr lang="cs-CZ" sz="1400" dirty="0" err="1" smtClean="0">
                <a:solidFill>
                  <a:schemeClr val="tx2">
                    <a:lumMod val="25000"/>
                  </a:schemeClr>
                </a:solidFill>
                <a:latin typeface="Times New Roman" pitchFamily="18" charset="0"/>
                <a:cs typeface="Times New Roman" pitchFamily="18" charset="0"/>
                <a:hlinkClick r:id="rId2"/>
              </a:rPr>
              <a:t>cuni.cz</a:t>
            </a:r>
            <a:r>
              <a:rPr lang="cs-CZ" sz="1400" dirty="0" smtClean="0">
                <a:solidFill>
                  <a:schemeClr val="tx2">
                    <a:lumMod val="25000"/>
                  </a:schemeClr>
                </a:solidFill>
                <a:latin typeface="Times New Roman" pitchFamily="18" charset="0"/>
                <a:cs typeface="Times New Roman" pitchFamily="18" charset="0"/>
                <a:hlinkClick r:id="rId2"/>
              </a:rPr>
              <a:t>/UK-145-version1-listina2.jpg</a:t>
            </a:r>
            <a:endParaRPr lang="cs-CZ" sz="1400" dirty="0" smtClean="0">
              <a:solidFill>
                <a:schemeClr val="tx2">
                  <a:lumMod val="25000"/>
                </a:schemeClr>
              </a:solidFill>
              <a:latin typeface="Times New Roman" pitchFamily="18" charset="0"/>
              <a:cs typeface="Times New Roman" pitchFamily="18" charset="0"/>
            </a:endParaRPr>
          </a:p>
          <a:p>
            <a:pPr fontAlgn="auto">
              <a:spcBef>
                <a:spcPts val="0"/>
              </a:spcBef>
              <a:spcAft>
                <a:spcPts val="0"/>
              </a:spcAft>
              <a:buFont typeface="Wingdings 2"/>
              <a:buNone/>
              <a:defRPr/>
            </a:pPr>
            <a:r>
              <a:rPr lang="cs-CZ" sz="1400" dirty="0" smtClean="0">
                <a:solidFill>
                  <a:schemeClr val="tx2">
                    <a:lumMod val="25000"/>
                  </a:schemeClr>
                </a:solidFill>
                <a:latin typeface="Times New Roman" pitchFamily="18" charset="0"/>
                <a:cs typeface="Times New Roman" pitchFamily="18" charset="0"/>
              </a:rPr>
              <a:t>	</a:t>
            </a:r>
            <a:r>
              <a:rPr lang="cs-CZ" sz="1400" u="sng" dirty="0" smtClean="0">
                <a:solidFill>
                  <a:schemeClr val="tx2">
                    <a:lumMod val="25000"/>
                  </a:schemeClr>
                </a:solidFill>
                <a:latin typeface="Times New Roman" pitchFamily="18" charset="0"/>
                <a:cs typeface="Times New Roman" pitchFamily="18" charset="0"/>
              </a:rPr>
              <a:t>Snímek 17: Karolinum  </a:t>
            </a:r>
            <a:r>
              <a:rPr lang="cs-CZ" sz="1400" dirty="0" smtClean="0">
                <a:solidFill>
                  <a:schemeClr val="tx2">
                    <a:lumMod val="25000"/>
                  </a:schemeClr>
                </a:solidFill>
                <a:latin typeface="Times New Roman" pitchFamily="18" charset="0"/>
                <a:cs typeface="Times New Roman" pitchFamily="18" charset="0"/>
                <a:hlinkClick r:id="rId3"/>
              </a:rPr>
              <a:t>http://upload.wikimedia.org/wikipedia/commons/thumb/3/38/Prague_Charles_University.JPG/120px-Prague_Charles_University.JPG</a:t>
            </a:r>
            <a:endParaRPr lang="cs-CZ" sz="1400" dirty="0" smtClean="0">
              <a:solidFill>
                <a:schemeClr val="tx2">
                  <a:lumMod val="25000"/>
                </a:schemeClr>
              </a:solidFill>
              <a:latin typeface="Times New Roman" pitchFamily="18" charset="0"/>
              <a:cs typeface="Times New Roman" pitchFamily="18" charset="0"/>
            </a:endParaRPr>
          </a:p>
          <a:p>
            <a:pPr fontAlgn="auto">
              <a:spcBef>
                <a:spcPts val="0"/>
              </a:spcBef>
              <a:spcAft>
                <a:spcPts val="0"/>
              </a:spcAft>
              <a:buFont typeface="Wingdings 2"/>
              <a:buNone/>
              <a:defRPr/>
            </a:pPr>
            <a:r>
              <a:rPr lang="cs-CZ" sz="1400" dirty="0" smtClean="0">
                <a:solidFill>
                  <a:schemeClr val="tx2">
                    <a:lumMod val="25000"/>
                  </a:schemeClr>
                </a:solidFill>
                <a:latin typeface="Times New Roman" pitchFamily="18" charset="0"/>
                <a:cs typeface="Times New Roman" pitchFamily="18" charset="0"/>
              </a:rPr>
              <a:t>	</a:t>
            </a:r>
            <a:r>
              <a:rPr lang="cs-CZ" sz="1400" u="sng" dirty="0" smtClean="0">
                <a:solidFill>
                  <a:schemeClr val="tx2">
                    <a:lumMod val="25000"/>
                  </a:schemeClr>
                </a:solidFill>
                <a:latin typeface="Times New Roman" pitchFamily="18" charset="0"/>
                <a:cs typeface="Times New Roman" pitchFamily="18" charset="0"/>
              </a:rPr>
              <a:t>Snímek 20: Karel IV. s Blankou z </a:t>
            </a:r>
            <a:r>
              <a:rPr lang="cs-CZ" sz="1400" u="sng" dirty="0" err="1" smtClean="0">
                <a:solidFill>
                  <a:schemeClr val="tx2">
                    <a:lumMod val="25000"/>
                  </a:schemeClr>
                </a:solidFill>
                <a:latin typeface="Times New Roman" pitchFamily="18" charset="0"/>
                <a:cs typeface="Times New Roman" pitchFamily="18" charset="0"/>
              </a:rPr>
              <a:t>Valois</a:t>
            </a:r>
            <a:r>
              <a:rPr lang="cs-CZ" sz="1400" u="sng" dirty="0" smtClean="0">
                <a:solidFill>
                  <a:schemeClr val="tx2">
                    <a:lumMod val="25000"/>
                  </a:schemeClr>
                </a:solidFill>
                <a:latin typeface="Times New Roman" pitchFamily="18" charset="0"/>
                <a:cs typeface="Times New Roman" pitchFamily="18" charset="0"/>
              </a:rPr>
              <a:t> </a:t>
            </a:r>
          </a:p>
          <a:p>
            <a:pPr fontAlgn="auto">
              <a:spcBef>
                <a:spcPts val="0"/>
              </a:spcBef>
              <a:spcAft>
                <a:spcPts val="0"/>
              </a:spcAft>
              <a:buFont typeface="Wingdings 2"/>
              <a:buNone/>
              <a:defRPr/>
            </a:pPr>
            <a:r>
              <a:rPr lang="cs-CZ" sz="1200" dirty="0" smtClean="0">
                <a:solidFill>
                  <a:schemeClr val="tx2">
                    <a:lumMod val="25000"/>
                  </a:schemeClr>
                </a:solidFill>
                <a:latin typeface="Times New Roman" pitchFamily="18" charset="0"/>
                <a:cs typeface="Times New Roman" pitchFamily="18" charset="0"/>
              </a:rPr>
              <a:t>	</a:t>
            </a:r>
            <a:r>
              <a:rPr lang="cs-CZ" sz="1400" dirty="0" smtClean="0">
                <a:solidFill>
                  <a:schemeClr val="tx2">
                    <a:lumMod val="25000"/>
                  </a:schemeClr>
                </a:solidFill>
                <a:latin typeface="Times New Roman" pitchFamily="18" charset="0"/>
                <a:cs typeface="Times New Roman" pitchFamily="18" charset="0"/>
                <a:hlinkClick r:id="rId4"/>
              </a:rPr>
              <a:t>http://upload.wikimedia.org/wikipedia/commons/8/87/Karl_IV_Blanca_Valois.jpg</a:t>
            </a:r>
            <a:endParaRPr lang="cs-CZ" sz="1400" dirty="0" smtClean="0">
              <a:solidFill>
                <a:schemeClr val="tx2">
                  <a:lumMod val="25000"/>
                </a:schemeClr>
              </a:solidFill>
              <a:latin typeface="Times New Roman" pitchFamily="18" charset="0"/>
              <a:cs typeface="Times New Roman" pitchFamily="18" charset="0"/>
            </a:endParaRPr>
          </a:p>
          <a:p>
            <a:pPr fontAlgn="auto">
              <a:spcBef>
                <a:spcPts val="0"/>
              </a:spcBef>
              <a:spcAft>
                <a:spcPts val="0"/>
              </a:spcAft>
              <a:buFont typeface="Wingdings 2"/>
              <a:buNone/>
              <a:defRPr/>
            </a:pPr>
            <a:r>
              <a:rPr lang="cs-CZ" sz="1400" dirty="0" smtClean="0">
                <a:solidFill>
                  <a:schemeClr val="tx2">
                    <a:lumMod val="25000"/>
                  </a:schemeClr>
                </a:solidFill>
                <a:latin typeface="Times New Roman" pitchFamily="18" charset="0"/>
                <a:cs typeface="Times New Roman" pitchFamily="18" charset="0"/>
              </a:rPr>
              <a:t>	</a:t>
            </a:r>
            <a:r>
              <a:rPr lang="cs-CZ" sz="1400" u="sng" dirty="0" smtClean="0">
                <a:solidFill>
                  <a:schemeClr val="tx2">
                    <a:lumMod val="25000"/>
                  </a:schemeClr>
                </a:solidFill>
                <a:latin typeface="Times New Roman" pitchFamily="18" charset="0"/>
                <a:cs typeface="Times New Roman" pitchFamily="18" charset="0"/>
              </a:rPr>
              <a:t>Snímek 21: </a:t>
            </a:r>
            <a:r>
              <a:rPr lang="cs-CZ" sz="1400" u="sng" dirty="0" err="1" smtClean="0">
                <a:solidFill>
                  <a:schemeClr val="tx2">
                    <a:lumMod val="25000"/>
                  </a:schemeClr>
                </a:solidFill>
                <a:latin typeface="Times New Roman" pitchFamily="18" charset="0"/>
                <a:cs typeface="Times New Roman" pitchFamily="18" charset="0"/>
              </a:rPr>
              <a:t>Parléřovy</a:t>
            </a:r>
            <a:r>
              <a:rPr lang="cs-CZ" sz="1400" u="sng" dirty="0" smtClean="0">
                <a:solidFill>
                  <a:schemeClr val="tx2">
                    <a:lumMod val="25000"/>
                  </a:schemeClr>
                </a:solidFill>
                <a:latin typeface="Times New Roman" pitchFamily="18" charset="0"/>
                <a:cs typeface="Times New Roman" pitchFamily="18" charset="0"/>
              </a:rPr>
              <a:t> busty manželek Karla IV. </a:t>
            </a:r>
            <a:r>
              <a:rPr lang="cs-CZ" sz="1400" dirty="0" smtClean="0">
                <a:solidFill>
                  <a:schemeClr val="tx2">
                    <a:lumMod val="25000"/>
                  </a:schemeClr>
                </a:solidFill>
                <a:latin typeface="Times New Roman" pitchFamily="18" charset="0"/>
                <a:cs typeface="Times New Roman" pitchFamily="18" charset="0"/>
                <a:hlinkClick r:id="rId5"/>
              </a:rPr>
              <a:t>http://upload.wikimedia.org/wikipedia/commons/d/d0/Anna_von_der_Pfalz.jpg</a:t>
            </a:r>
            <a:endParaRPr lang="cs-CZ" sz="1400" dirty="0" smtClean="0">
              <a:solidFill>
                <a:schemeClr val="tx2">
                  <a:lumMod val="25000"/>
                </a:schemeClr>
              </a:solidFill>
              <a:latin typeface="Times New Roman" pitchFamily="18" charset="0"/>
              <a:cs typeface="Times New Roman" pitchFamily="18" charset="0"/>
            </a:endParaRPr>
          </a:p>
          <a:p>
            <a:pPr fontAlgn="auto">
              <a:spcBef>
                <a:spcPts val="0"/>
              </a:spcBef>
              <a:spcAft>
                <a:spcPts val="0"/>
              </a:spcAft>
              <a:buFont typeface="Wingdings 2"/>
              <a:buNone/>
              <a:defRPr/>
            </a:pPr>
            <a:r>
              <a:rPr lang="cs-CZ" sz="1400" dirty="0" smtClean="0">
                <a:solidFill>
                  <a:schemeClr val="tx2">
                    <a:lumMod val="25000"/>
                  </a:schemeClr>
                </a:solidFill>
                <a:latin typeface="Times New Roman" pitchFamily="18" charset="0"/>
                <a:cs typeface="Times New Roman" pitchFamily="18" charset="0"/>
              </a:rPr>
              <a:t>	</a:t>
            </a:r>
            <a:r>
              <a:rPr lang="cs-CZ" sz="1400" dirty="0" smtClean="0">
                <a:solidFill>
                  <a:schemeClr val="tx2">
                    <a:lumMod val="25000"/>
                  </a:schemeClr>
                </a:solidFill>
                <a:latin typeface="Times New Roman" pitchFamily="18" charset="0"/>
                <a:cs typeface="Times New Roman" pitchFamily="18" charset="0"/>
                <a:hlinkClick r:id="rId6"/>
              </a:rPr>
              <a:t>http://upload.wikimedia.org/wikipedia/commons/a/af/Anna_von_Schweidnitz.jpg</a:t>
            </a:r>
            <a:endParaRPr lang="cs-CZ" sz="1400" dirty="0" smtClean="0">
              <a:solidFill>
                <a:schemeClr val="tx2">
                  <a:lumMod val="25000"/>
                </a:schemeClr>
              </a:solidFill>
              <a:latin typeface="Times New Roman" pitchFamily="18" charset="0"/>
              <a:cs typeface="Times New Roman" pitchFamily="18" charset="0"/>
            </a:endParaRPr>
          </a:p>
          <a:p>
            <a:pPr fontAlgn="auto">
              <a:spcBef>
                <a:spcPts val="0"/>
              </a:spcBef>
              <a:spcAft>
                <a:spcPts val="0"/>
              </a:spcAft>
              <a:buFont typeface="Wingdings 2"/>
              <a:buNone/>
              <a:defRPr/>
            </a:pPr>
            <a:r>
              <a:rPr lang="cs-CZ" sz="1400" dirty="0" smtClean="0">
                <a:solidFill>
                  <a:schemeClr val="tx2">
                    <a:lumMod val="25000"/>
                  </a:schemeClr>
                </a:solidFill>
                <a:latin typeface="Times New Roman" pitchFamily="18" charset="0"/>
                <a:cs typeface="Times New Roman" pitchFamily="18" charset="0"/>
              </a:rPr>
              <a:t>	</a:t>
            </a:r>
            <a:r>
              <a:rPr lang="cs-CZ" sz="1400" dirty="0" smtClean="0">
                <a:solidFill>
                  <a:schemeClr val="tx2">
                    <a:lumMod val="25000"/>
                  </a:schemeClr>
                </a:solidFill>
                <a:latin typeface="Times New Roman" pitchFamily="18" charset="0"/>
                <a:cs typeface="Times New Roman" pitchFamily="18" charset="0"/>
                <a:hlinkClick r:id="rId7"/>
              </a:rPr>
              <a:t>http://upload.wikimedia.org/wikipedia/commons/2/21/Eli%C5%A1ka_Pomo%C5%99ansk%C3%A1.jpg</a:t>
            </a:r>
            <a:endParaRPr lang="cs-CZ" sz="1400" dirty="0" smtClean="0">
              <a:solidFill>
                <a:schemeClr val="tx2">
                  <a:lumMod val="25000"/>
                </a:schemeClr>
              </a:solidFill>
              <a:latin typeface="Times New Roman" pitchFamily="18" charset="0"/>
              <a:cs typeface="Times New Roman" pitchFamily="18" charset="0"/>
            </a:endParaRPr>
          </a:p>
          <a:p>
            <a:pPr fontAlgn="auto">
              <a:spcBef>
                <a:spcPts val="0"/>
              </a:spcBef>
              <a:spcAft>
                <a:spcPts val="0"/>
              </a:spcAft>
              <a:buFont typeface="Wingdings 2"/>
              <a:buNone/>
              <a:defRPr/>
            </a:pPr>
            <a:r>
              <a:rPr lang="cs-CZ" sz="1400" dirty="0" smtClean="0">
                <a:solidFill>
                  <a:schemeClr val="tx2">
                    <a:lumMod val="25000"/>
                  </a:schemeClr>
                </a:solidFill>
                <a:latin typeface="Times New Roman" pitchFamily="18" charset="0"/>
                <a:cs typeface="Times New Roman" pitchFamily="18" charset="0"/>
              </a:rPr>
              <a:t>	</a:t>
            </a:r>
            <a:r>
              <a:rPr lang="cs-CZ" sz="1400" u="sng" dirty="0" smtClean="0">
                <a:solidFill>
                  <a:schemeClr val="tx2">
                    <a:lumMod val="25000"/>
                  </a:schemeClr>
                </a:solidFill>
                <a:latin typeface="Times New Roman" pitchFamily="18" charset="0"/>
                <a:cs typeface="Times New Roman" pitchFamily="18" charset="0"/>
              </a:rPr>
              <a:t>Snímek 22: Země Koruny české za Karla IV. </a:t>
            </a:r>
          </a:p>
          <a:p>
            <a:pPr fontAlgn="auto">
              <a:spcBef>
                <a:spcPts val="0"/>
              </a:spcBef>
              <a:spcAft>
                <a:spcPts val="0"/>
              </a:spcAft>
              <a:buFont typeface="Wingdings 2"/>
              <a:buNone/>
              <a:defRPr/>
            </a:pPr>
            <a:r>
              <a:rPr lang="cs-CZ" sz="1400" dirty="0" smtClean="0">
                <a:solidFill>
                  <a:schemeClr val="tx2">
                    <a:lumMod val="25000"/>
                  </a:schemeClr>
                </a:solidFill>
                <a:latin typeface="Times New Roman" pitchFamily="18" charset="0"/>
                <a:cs typeface="Times New Roman" pitchFamily="18" charset="0"/>
              </a:rPr>
              <a:t>	</a:t>
            </a:r>
            <a:r>
              <a:rPr lang="cs-CZ" sz="1400" dirty="0" smtClean="0">
                <a:solidFill>
                  <a:schemeClr val="tx2">
                    <a:lumMod val="25000"/>
                  </a:schemeClr>
                </a:solidFill>
                <a:latin typeface="Times New Roman" pitchFamily="18" charset="0"/>
                <a:cs typeface="Times New Roman" pitchFamily="18" charset="0"/>
                <a:hlinkClick r:id="rId8"/>
              </a:rPr>
              <a:t>http://upload.wikimedia.org/wikipedia/commons/7/76/Karel-IV..jpg</a:t>
            </a:r>
            <a:endParaRPr lang="cs-CZ" sz="1400" dirty="0" smtClean="0">
              <a:solidFill>
                <a:schemeClr val="tx2">
                  <a:lumMod val="25000"/>
                </a:schemeClr>
              </a:solidFill>
              <a:latin typeface="Times New Roman" pitchFamily="18" charset="0"/>
              <a:cs typeface="Times New Roman" pitchFamily="18" charset="0"/>
            </a:endParaRPr>
          </a:p>
          <a:p>
            <a:pPr fontAlgn="auto">
              <a:spcBef>
                <a:spcPts val="0"/>
              </a:spcBef>
              <a:spcAft>
                <a:spcPts val="0"/>
              </a:spcAft>
              <a:buFont typeface="Wingdings 2"/>
              <a:buNone/>
              <a:defRPr/>
            </a:pPr>
            <a:endParaRPr lang="cs-CZ" sz="1400" dirty="0" smtClean="0">
              <a:solidFill>
                <a:schemeClr val="tx2">
                  <a:lumMod val="25000"/>
                </a:schemeClr>
              </a:solidFill>
              <a:latin typeface="Times New Roman" pitchFamily="18" charset="0"/>
              <a:cs typeface="Times New Roman" pitchFamily="18" charset="0"/>
            </a:endParaRPr>
          </a:p>
          <a:p>
            <a:pPr fontAlgn="auto">
              <a:spcBef>
                <a:spcPts val="0"/>
              </a:spcBef>
              <a:spcAft>
                <a:spcPts val="0"/>
              </a:spcAft>
              <a:buFont typeface="Wingdings 2"/>
              <a:buNone/>
              <a:defRPr/>
            </a:pPr>
            <a:endParaRPr lang="cs-CZ" sz="1400" dirty="0" smtClean="0">
              <a:solidFill>
                <a:schemeClr val="tx2">
                  <a:lumMod val="25000"/>
                </a:schemeClr>
              </a:solidFill>
              <a:latin typeface="Times New Roman" pitchFamily="18" charset="0"/>
              <a:cs typeface="Times New Roman" pitchFamily="18" charset="0"/>
            </a:endParaRPr>
          </a:p>
          <a:p>
            <a:pPr fontAlgn="auto">
              <a:spcBef>
                <a:spcPts val="0"/>
              </a:spcBef>
              <a:spcAft>
                <a:spcPts val="0"/>
              </a:spcAft>
              <a:buFont typeface="Wingdings 2"/>
              <a:buNone/>
              <a:defRPr/>
            </a:pPr>
            <a:endParaRPr lang="cs-CZ" sz="1400" dirty="0" smtClean="0">
              <a:solidFill>
                <a:schemeClr val="tx2">
                  <a:lumMod val="25000"/>
                </a:schemeClr>
              </a:solidFill>
              <a:latin typeface="Times New Roman" pitchFamily="18" charset="0"/>
              <a:cs typeface="Times New Roman" pitchFamily="18" charset="0"/>
            </a:endParaRPr>
          </a:p>
          <a:p>
            <a:pPr fontAlgn="auto">
              <a:spcBef>
                <a:spcPts val="0"/>
              </a:spcBef>
              <a:spcAft>
                <a:spcPts val="0"/>
              </a:spcAft>
              <a:buFont typeface="Wingdings 2"/>
              <a:buNone/>
              <a:defRPr/>
            </a:pPr>
            <a:endParaRPr lang="cs-CZ" sz="1400" dirty="0" smtClean="0">
              <a:solidFill>
                <a:schemeClr val="tx2">
                  <a:lumMod val="25000"/>
                </a:schemeClr>
              </a:solidFill>
              <a:latin typeface="Times New Roman" pitchFamily="18" charset="0"/>
              <a:cs typeface="Times New Roman" pitchFamily="18" charset="0"/>
            </a:endParaRPr>
          </a:p>
          <a:p>
            <a:pPr fontAlgn="auto">
              <a:spcBef>
                <a:spcPts val="0"/>
              </a:spcBef>
              <a:spcAft>
                <a:spcPts val="0"/>
              </a:spcAft>
              <a:buFont typeface="Wingdings 2"/>
              <a:buNone/>
              <a:defRPr/>
            </a:pPr>
            <a:r>
              <a:rPr lang="cs-CZ" sz="1400" dirty="0" smtClean="0"/>
              <a:t> </a:t>
            </a:r>
          </a:p>
          <a:p>
            <a:pPr fontAlgn="auto">
              <a:spcBef>
                <a:spcPts val="0"/>
              </a:spcBef>
              <a:spcAft>
                <a:spcPts val="0"/>
              </a:spcAft>
              <a:buFont typeface="Wingdings 2"/>
              <a:buChar char=""/>
              <a:defRPr/>
            </a:pPr>
            <a:endParaRPr lang="cs-CZ" sz="1400" dirty="0" smtClean="0"/>
          </a:p>
          <a:p>
            <a:pPr fontAlgn="auto">
              <a:spcBef>
                <a:spcPts val="0"/>
              </a:spcBef>
              <a:spcAft>
                <a:spcPts val="0"/>
              </a:spcAft>
              <a:buFont typeface="Wingdings 2"/>
              <a:buChar char=""/>
              <a:defRPr/>
            </a:pPr>
            <a:endParaRPr lang="cs-CZ" sz="1400"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Lití písma">
  <a:themeElements>
    <a:clrScheme name="Vlastní 3">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FBEF59"/>
      </a:accent6>
      <a:hlink>
        <a:srgbClr val="8E58B6"/>
      </a:hlink>
      <a:folHlink>
        <a:srgbClr val="7F6F6F"/>
      </a:folHlink>
    </a:clrScheme>
    <a:fontScheme name="Lití písma">
      <a:majorFont>
        <a:latin typeface="Rockwell"/>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Lití písma">
      <a:fillStyleLst>
        <a:solidFill>
          <a:schemeClr val="phClr"/>
        </a:solidFill>
        <a:gradFill rotWithShape="1">
          <a:gsLst>
            <a:gs pos="0">
              <a:schemeClr val="phClr">
                <a:tint val="70000"/>
                <a:satMod val="180000"/>
              </a:schemeClr>
            </a:gs>
            <a:gs pos="62000">
              <a:schemeClr val="phClr">
                <a:tint val="30000"/>
                <a:satMod val="180000"/>
              </a:schemeClr>
            </a:gs>
            <a:gs pos="100000">
              <a:schemeClr val="phClr">
                <a:tint val="22000"/>
                <a:satMod val="180000"/>
              </a:schemeClr>
            </a:gs>
          </a:gsLst>
          <a:lin ang="16200000" scaled="0"/>
        </a:gradFill>
        <a:gradFill rotWithShape="1">
          <a:gsLst>
            <a:gs pos="0">
              <a:schemeClr val="phClr">
                <a:shade val="58000"/>
                <a:satMod val="150000"/>
              </a:schemeClr>
            </a:gs>
            <a:gs pos="72000">
              <a:schemeClr val="phClr">
                <a:tint val="90000"/>
                <a:satMod val="135000"/>
              </a:schemeClr>
            </a:gs>
            <a:gs pos="100000">
              <a:schemeClr val="phClr">
                <a:tint val="80000"/>
                <a:satMod val="155000"/>
              </a:schemeClr>
            </a:gs>
          </a:gsLst>
          <a:lin ang="16200000" scaled="0"/>
        </a:gradFill>
      </a:fillStyleLst>
      <a:lnStyleLst>
        <a:ln w="9525" cap="flat" cmpd="sng" algn="ctr">
          <a:solidFill>
            <a:schemeClr val="phClr">
              <a:shade val="80000"/>
            </a:schemeClr>
          </a:solidFill>
          <a:prstDash val="solid"/>
        </a:ln>
        <a:ln w="38100" cap="flat" cmpd="sng" algn="ctr">
          <a:solidFill>
            <a:schemeClr val="phClr"/>
          </a:solidFill>
          <a:prstDash val="solid"/>
        </a:ln>
        <a:ln w="38100" cap="flat" cmpd="sng" algn="ctr">
          <a:solidFill>
            <a:schemeClr val="phClr"/>
          </a:solidFill>
          <a:prstDash val="solid"/>
        </a:ln>
      </a:lnStyleLst>
      <a:effectStyleLst>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scene3d>
            <a:camera prst="orthographicFront" fov="0">
              <a:rot lat="0" lon="0" rev="0"/>
            </a:camera>
            <a:lightRig rig="soft" dir="tl">
              <a:rot lat="0" lon="0" rev="20000000"/>
            </a:lightRig>
          </a:scene3d>
          <a:sp3d prstMaterial="matte">
            <a:bevelT w="63500" h="63500" prst="coolSlant"/>
          </a:sp3d>
        </a:effectStyle>
      </a:effectStyleLst>
      <a:bgFillStyleLst>
        <a:solidFill>
          <a:schemeClr val="phClr"/>
        </a:solidFill>
        <a:gradFill rotWithShape="1">
          <a:gsLst>
            <a:gs pos="0">
              <a:schemeClr val="phClr">
                <a:tint val="75000"/>
                <a:satMod val="400000"/>
              </a:schemeClr>
            </a:gs>
            <a:gs pos="20000">
              <a:schemeClr val="phClr">
                <a:tint val="80000"/>
                <a:satMod val="355000"/>
              </a:schemeClr>
            </a:gs>
            <a:gs pos="100000">
              <a:schemeClr val="phClr">
                <a:tint val="95000"/>
                <a:shade val="55000"/>
                <a:satMod val="355000"/>
              </a:schemeClr>
            </a:gs>
          </a:gsLst>
          <a:path path="circle">
            <a:fillToRect l="67500" t="35000" r="32500" b="65000"/>
          </a:path>
        </a:gradFill>
        <a:blipFill>
          <a:blip xmlns:r="http://schemas.openxmlformats.org/officeDocument/2006/relationships" r:embed="rId1">
            <a:duotone>
              <a:schemeClr val="phClr">
                <a:shade val="30000"/>
                <a:satMod val="120000"/>
              </a:schemeClr>
              <a:schemeClr val="phClr">
                <a:tint val="70000"/>
                <a:satMod val="250000"/>
              </a:schemeClr>
            </a:duotone>
          </a:blip>
          <a:tile tx="0" ty="0" sx="50000" sy="50000" flip="none" algn="t"/>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758</TotalTime>
  <Words>482</Words>
  <Application>Microsoft Office PowerPoint</Application>
  <PresentationFormat>Předvádění na obrazovce (4:3)</PresentationFormat>
  <Paragraphs>211</Paragraphs>
  <Slides>25</Slides>
  <Notes>0</Notes>
  <HiddenSlides>0</HiddenSlides>
  <MMClips>0</MMClips>
  <ScaleCrop>false</ScaleCrop>
  <HeadingPairs>
    <vt:vector size="4" baseType="variant">
      <vt:variant>
        <vt:lpstr>Motiv</vt:lpstr>
      </vt:variant>
      <vt:variant>
        <vt:i4>1</vt:i4>
      </vt:variant>
      <vt:variant>
        <vt:lpstr>Nadpisy snímků</vt:lpstr>
      </vt:variant>
      <vt:variant>
        <vt:i4>25</vt:i4>
      </vt:variant>
    </vt:vector>
  </HeadingPairs>
  <TitlesOfParts>
    <vt:vector size="26" baseType="lpstr">
      <vt:lpstr>Lití písma</vt:lpstr>
      <vt:lpstr>Snímek 1</vt:lpstr>
      <vt:lpstr>Karel IV.</vt:lpstr>
      <vt:lpstr>Karel IV.</vt:lpstr>
      <vt:lpstr>Dětství Karla IV.</vt:lpstr>
      <vt:lpstr>Snímek 5</vt:lpstr>
      <vt:lpstr>Vzdělání příštího krále</vt:lpstr>
      <vt:lpstr>Markrabě moravský</vt:lpstr>
      <vt:lpstr>Návrat do Čech</vt:lpstr>
      <vt:lpstr>Snímek 9</vt:lpstr>
      <vt:lpstr>Poslední roky krále Jana</vt:lpstr>
      <vt:lpstr>Karlova korunovace </vt:lpstr>
      <vt:lpstr>Rok 1348 byl pro Karla IV. rokem velkých činů a rozhodnutí:</vt:lpstr>
      <vt:lpstr>Snímek 13</vt:lpstr>
      <vt:lpstr>Snímek 14</vt:lpstr>
      <vt:lpstr>Zakládací listina Karlovy university</vt:lpstr>
      <vt:lpstr>Založení university Karlovy:</vt:lpstr>
      <vt:lpstr>Snímek 17</vt:lpstr>
      <vt:lpstr>Karel IV., císař římský</vt:lpstr>
      <vt:lpstr> Sňatková politika</vt:lpstr>
      <vt:lpstr>Snímek 20</vt:lpstr>
      <vt:lpstr>Snímek 21</vt:lpstr>
      <vt:lpstr>Snímek 22</vt:lpstr>
      <vt:lpstr>Konec vlády Karla IV.</vt:lpstr>
      <vt:lpstr>Citováno v licenci  Wikimedia Commons   7. 3. 2013</vt:lpstr>
      <vt:lpstr>Citováno v licenci  Wikimedia Commons  7. 3. 2013</vt:lpstr>
    </vt:vector>
  </TitlesOfParts>
  <Company>Domov</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Domov</dc:creator>
  <cp:lastModifiedBy>Domov</cp:lastModifiedBy>
  <cp:revision>88</cp:revision>
  <dcterms:created xsi:type="dcterms:W3CDTF">2013-03-07T20:10:09Z</dcterms:created>
  <dcterms:modified xsi:type="dcterms:W3CDTF">2013-05-28T16:40:36Z</dcterms:modified>
</cp:coreProperties>
</file>