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9" r:id="rId4"/>
    <p:sldId id="267" r:id="rId5"/>
    <p:sldId id="260" r:id="rId6"/>
    <p:sldId id="261" r:id="rId7"/>
    <p:sldId id="269" r:id="rId8"/>
    <p:sldId id="262" r:id="rId9"/>
    <p:sldId id="263" r:id="rId10"/>
    <p:sldId id="270" r:id="rId11"/>
    <p:sldId id="265" r:id="rId12"/>
    <p:sldId id="264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A3E8AC1-0E10-481A-8A65-ACEB69F76B1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98563BD-ED0E-40CB-82EF-143B35DA88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71500" y="1124745"/>
            <a:ext cx="7929563" cy="5233194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Název:  </a:t>
            </a:r>
            <a:r>
              <a:rPr lang="cs-CZ" sz="2800" dirty="0" smtClean="0">
                <a:solidFill>
                  <a:schemeClr val="tx1"/>
                </a:solidFill>
              </a:rPr>
              <a:t>VY_32_INOVACE_05_C 12_Jižní Asie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Téma:   </a:t>
            </a:r>
            <a:r>
              <a:rPr lang="cs-CZ" sz="2800" dirty="0" smtClean="0">
                <a:solidFill>
                  <a:schemeClr val="tx1"/>
                </a:solidFill>
              </a:rPr>
              <a:t>Asie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13823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Obecný zeměpis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JIŽNÍ  ASIE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2166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Povrch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Zabírá oblast od Himalájí až po Indický oceán (poloostrov Přední Indie)</a:t>
            </a:r>
          </a:p>
          <a:p>
            <a:r>
              <a:rPr lang="cs-CZ" dirty="0" smtClean="0"/>
              <a:t>Klesá od himalájského pásma do </a:t>
            </a:r>
            <a:r>
              <a:rPr lang="cs-CZ" dirty="0" err="1" smtClean="0"/>
              <a:t>Indoganžské</a:t>
            </a:r>
            <a:r>
              <a:rPr lang="cs-CZ" dirty="0" smtClean="0"/>
              <a:t> nížiny (= úrodná oblast s říčními nánosy)</a:t>
            </a:r>
          </a:p>
          <a:p>
            <a:r>
              <a:rPr lang="cs-CZ" dirty="0" smtClean="0"/>
              <a:t>Jih vyplňuje Dekanská plošina, při pobřeží horská pásma Západní a Východní Ghát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3189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7650"/>
            <a:ext cx="7620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4875"/>
            <a:ext cx="7620000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7610475" cy="339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89617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Podnebí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Tropický podnebný pás přechází na severu v subtropický</a:t>
            </a:r>
          </a:p>
          <a:p>
            <a:r>
              <a:rPr lang="cs-CZ" dirty="0" smtClean="0"/>
              <a:t>Většina území ovlivňována letními monzuny (dostatek srážek = tropické deštné lesy, vykáceny a přeměněny na zemědělskou půdu)</a:t>
            </a:r>
          </a:p>
          <a:p>
            <a:r>
              <a:rPr lang="cs-CZ" dirty="0" smtClean="0"/>
              <a:t>Západ – bez monzunů = pouště a polopouště</a:t>
            </a:r>
          </a:p>
          <a:p>
            <a:r>
              <a:rPr lang="cs-CZ" dirty="0" smtClean="0"/>
              <a:t>Sever – subtropické lesy a křoviny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věčný sníh a 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8391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Vodstvo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Dostatek velkých vodnatých řek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 Indus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 Ganga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 Brahmaputra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3971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235557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INDUS</a:t>
            </a:r>
            <a:endParaRPr lang="cs-CZ" sz="3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00625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120505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GANGA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03373"/>
            <a:ext cx="7620000" cy="508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220486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BRAHMAPUTRA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2362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Obyvatelstvo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minulosti díky řekám husté osídlení</a:t>
            </a:r>
          </a:p>
          <a:p>
            <a:r>
              <a:rPr lang="cs-CZ" dirty="0" smtClean="0"/>
              <a:t>Většina žije na venkově, velká města přelidněna</a:t>
            </a:r>
          </a:p>
          <a:p>
            <a:r>
              <a:rPr lang="cs-CZ" dirty="0" smtClean="0"/>
              <a:t>Převládá bílá rasa, dále rasy smíšené, na severu žlutá rasa, na jihu původní obyvatelé černé rasy</a:t>
            </a:r>
          </a:p>
          <a:p>
            <a:r>
              <a:rPr lang="cs-CZ" dirty="0" smtClean="0"/>
              <a:t>Náboženství – hinduismus x islám = velká nesnášenlivost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+ budhismus, křesťanství a další</a:t>
            </a:r>
          </a:p>
        </p:txBody>
      </p:sp>
    </p:spTree>
    <p:extLst>
      <p:ext uri="{BB962C8B-B14F-4D97-AF65-F5344CB8AC3E}">
        <p14:creationId xmlns:p14="http://schemas.microsoft.com/office/powerpoint/2010/main" val="25633892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Hospodářství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Státy patří k méně rozvinutým</a:t>
            </a:r>
          </a:p>
          <a:p>
            <a:r>
              <a:rPr lang="cs-CZ" dirty="0" smtClean="0"/>
              <a:t>Převládá pěstování mnoha tropických a subtropických plodin</a:t>
            </a:r>
          </a:p>
          <a:p>
            <a:r>
              <a:rPr lang="cs-CZ" dirty="0" smtClean="0"/>
              <a:t>Rýže, cukrová třtina, čaj, bavlník, juta, konopí, kokosové palmy, banány a jiné ovoce, proso, pšenice, luštěniny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2434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7667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Plantáž čajovníku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227" y="1026501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1484784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čajovník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775" y="188640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03115" y="498701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bavlník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9693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15716" y="1262321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juta</a:t>
            </a:r>
            <a:endParaRPr lang="cs-CZ" sz="3200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616" y="1066346"/>
            <a:ext cx="3075384" cy="2958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31599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9278503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21.5.2013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Jižní Asie, povrch, podnebí, vodstvo, obyvatelstvo, hospodářství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57902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2904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171400"/>
            <a:ext cx="7772400" cy="1143000"/>
          </a:xfrm>
        </p:spPr>
        <p:txBody>
          <a:bodyPr/>
          <a:lstStyle/>
          <a:p>
            <a:pPr algn="l"/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1124744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http://upload.wikimedia.org/wikipedia/commons/thumb/2/2f/Himalaya_85.30820E_32.11063N.jpg/800px-Himalaya_85.30820E_32.11063N.jpg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1771075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http://upload.wikimedia.org/wikipedia/commons/thumb/7/79/Himalayas.jpg/800px-Himalayas.jpg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2417406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http://upload.wikimedia.org/wikipedia/commons/thumb/4/4e/Ganges_calling.jpg/799px-Ganges_calling.jpg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04" y="3063737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http://upload.wikimedia.org/wikipedia/commons/thumb/8/8f/Indus_river_from_karakouram_highway.jpg/800px-Indus_river_from_karakouram_highway.jpg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4" y="3710068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http://upload.wikimedia.org/wikipedia/commons/thumb/8/84/Ganges_ceremony.jpg/800px-Ganges_ceremony.jpg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7504" y="4356399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http://upload.wikimedia.org/wikipedia/commons/thumb/8/84/IMG_0839_Yarlong_Tsangpo.jpg/800px-IMG_0839_Yarlong_Tsangpo.jpg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7504" y="5007635"/>
            <a:ext cx="8928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http://upload.wikimedia.org/wikipedia/commons/5/52/Malaysia-tea_plantation.jpg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7504" y="5376967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http://upload.wikimedia.org/wikipedia/commons/thumb/b/b6/Teestrauch_Detail.jpg/800px-Teestrauch_Detail.jpg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6701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8864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http://upload.wikimedia.org/wikipedia/commons/thumb/d/d7/Feld_mit_reifer_Baumwolle.jpeg/800px-Feld_mit_reifer_Baumwolle.jpeg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834971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http://upload.wikimedia.org/wikipedia/commons/thumb/1/16/Jute_Cultivation_and_Processing_Bangladesh_%282%29.JPG/800px-Jute_Cultivation_and_Processing_Bangladesh_%282%29.JPG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1758301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http://upload.wikimedia.org/wikipedia/commons/b/b2/Jute.jpg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326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1714</TotalTime>
  <Words>315</Words>
  <Application>Microsoft Office PowerPoint</Application>
  <PresentationFormat>Předvádění na obrazovce (4:3)</PresentationFormat>
  <Paragraphs>74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Prezentace aplikace PowerPoint</vt:lpstr>
      <vt:lpstr>JIŽNÍ  ASIE</vt:lpstr>
      <vt:lpstr>Povrch :</vt:lpstr>
      <vt:lpstr>Prezentace aplikace PowerPoint</vt:lpstr>
      <vt:lpstr>Podnebí :</vt:lpstr>
      <vt:lpstr>Vodstvo :</vt:lpstr>
      <vt:lpstr>Prezentace aplikace PowerPoint</vt:lpstr>
      <vt:lpstr>Obyvatelstvo :</vt:lpstr>
      <vt:lpstr>Hospodářství :</vt:lpstr>
      <vt:lpstr>Prezentace aplikace PowerPoint</vt:lpstr>
      <vt:lpstr>Prezentace aplikace PowerPoint</vt:lpstr>
      <vt:lpstr>Anotace :</vt:lpstr>
      <vt:lpstr>Použité zdroje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13</cp:revision>
  <dcterms:created xsi:type="dcterms:W3CDTF">2013-05-28T10:36:37Z</dcterms:created>
  <dcterms:modified xsi:type="dcterms:W3CDTF">2013-05-29T15:10:46Z</dcterms:modified>
</cp:coreProperties>
</file>