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68" r:id="rId8"/>
    <p:sldId id="29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CckKcrXjao" TargetMode="External"/><Relationship Id="rId2" Type="http://schemas.openxmlformats.org/officeDocument/2006/relationships/hyperlink" Target="http://www.youtube.com/watch?v=-jF33jOYRj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FgsLLFKj5c" TargetMode="External"/><Relationship Id="rId2" Type="http://schemas.openxmlformats.org/officeDocument/2006/relationships/hyperlink" Target="http://www.youtube.com/watch?v=3PcEtkXFQo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c7dhwD4Lha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E8-zzhXP7g" TargetMode="External"/><Relationship Id="rId2" Type="http://schemas.openxmlformats.org/officeDocument/2006/relationships/hyperlink" Target="http://www.youtube.com/watch?v=QbXLZkf6vg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udHBi8areQ" TargetMode="External"/><Relationship Id="rId2" Type="http://schemas.openxmlformats.org/officeDocument/2006/relationships/hyperlink" Target="http://www.youtube.com/watch?v=Yl6q4bLTUM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://www.youtube.com/watch?v=maMxUCKHF6M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1Uc4OsTwQE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VY_32_INOVACE_11_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90. léta v české moderní 			   populární hudbě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smtClean="0"/>
              <a:t>Úvod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úvod, křížovka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58138" cy="48737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 roce 1989 je hudba u nás více než kdy předtím propojena s hudebním děním v okolním světě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světová moderní hudba je v zajetí techna a </a:t>
            </a:r>
            <a:r>
              <a:rPr lang="cs-CZ" dirty="0" err="1" smtClean="0"/>
              <a:t>housu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domácí scéně nacházíme především interprety, kteří zahájili svou hudební dráhu již dříve:</a:t>
            </a:r>
          </a:p>
          <a:p>
            <a:pPr>
              <a:buNone/>
            </a:pPr>
            <a:r>
              <a:rPr lang="cs-CZ" dirty="0" smtClean="0"/>
              <a:t>	Lucie Bílá, Karel </a:t>
            </a:r>
            <a:r>
              <a:rPr lang="cs-CZ" dirty="0" err="1" smtClean="0"/>
              <a:t>Gott</a:t>
            </a:r>
            <a:r>
              <a:rPr lang="cs-CZ" dirty="0" smtClean="0"/>
              <a:t>, </a:t>
            </a:r>
            <a:r>
              <a:rPr lang="cs-CZ" dirty="0" err="1" smtClean="0"/>
              <a:t>Olympic</a:t>
            </a:r>
            <a:r>
              <a:rPr lang="cs-CZ" dirty="0" smtClean="0"/>
              <a:t>, Janek </a:t>
            </a:r>
            <a:r>
              <a:rPr lang="cs-CZ" dirty="0" err="1" smtClean="0"/>
              <a:t>Ledecký</a:t>
            </a:r>
            <a:r>
              <a:rPr lang="cs-CZ" dirty="0" smtClean="0"/>
              <a:t>, </a:t>
            </a:r>
            <a:r>
              <a:rPr lang="cs-CZ" dirty="0" err="1" smtClean="0"/>
              <a:t>Nedvědi</a:t>
            </a:r>
            <a:r>
              <a:rPr lang="cs-CZ" dirty="0" smtClean="0"/>
              <a:t> aj.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objevují se i nové tváře: </a:t>
            </a:r>
            <a:r>
              <a:rPr lang="cs-CZ" dirty="0" err="1" smtClean="0"/>
              <a:t>Illona</a:t>
            </a:r>
            <a:r>
              <a:rPr lang="cs-CZ" dirty="0" smtClean="0"/>
              <a:t> </a:t>
            </a:r>
            <a:r>
              <a:rPr lang="cs-CZ" dirty="0" err="1" smtClean="0"/>
              <a:t>Czáková</a:t>
            </a:r>
            <a:r>
              <a:rPr lang="cs-CZ" dirty="0" smtClean="0"/>
              <a:t>, </a:t>
            </a:r>
            <a:r>
              <a:rPr lang="cs-CZ" dirty="0" err="1" smtClean="0"/>
              <a:t>Načeva</a:t>
            </a:r>
            <a:r>
              <a:rPr lang="cs-CZ" dirty="0" smtClean="0"/>
              <a:t>, Kamil Střihavka, Daniel Hůlka aj.</a:t>
            </a:r>
            <a:r>
              <a:rPr lang="en-US" dirty="0" smtClean="0"/>
              <a:t> [1]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en-US" b="1" dirty="0" err="1" smtClean="0"/>
              <a:t>Janek</a:t>
            </a:r>
            <a:r>
              <a:rPr lang="en-US" b="1" dirty="0" smtClean="0"/>
              <a:t> </a:t>
            </a:r>
            <a:r>
              <a:rPr lang="en-US" b="1" dirty="0" err="1" smtClean="0"/>
              <a:t>Ledeck</a:t>
            </a:r>
            <a:r>
              <a:rPr lang="cs-CZ" b="1" dirty="0" smtClean="0"/>
              <a:t>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01014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zpěvák, skladatel, právník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působil ve skupině Žentour</a:t>
            </a:r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Právě teď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?v=-jF33jOYRjA</a:t>
            </a:r>
            <a:endParaRPr lang="cs-CZ" sz="1800" dirty="0" smtClean="0"/>
          </a:p>
          <a:p>
            <a:pPr>
              <a:buNone/>
            </a:pPr>
            <a:r>
              <a:rPr lang="cs-CZ" sz="2000" dirty="0" smtClean="0"/>
              <a:t>				</a:t>
            </a:r>
            <a:r>
              <a:rPr lang="cs-CZ" sz="2200" b="1" dirty="0" smtClean="0"/>
              <a:t>Všechno bude fajn, </a:t>
            </a:r>
          </a:p>
          <a:p>
            <a:pPr>
              <a:buNone/>
            </a:pPr>
            <a:r>
              <a:rPr lang="cs-CZ" sz="2200" b="1" dirty="0" smtClean="0"/>
              <a:t>				Na ptáky jsme krátký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</a:t>
            </a:r>
            <a:r>
              <a:rPr lang="cs-CZ" sz="1800" dirty="0" err="1" smtClean="0">
                <a:hlinkClick r:id="rId3"/>
              </a:rPr>
              <a:t>wCckKcrXjao</a:t>
            </a: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714488"/>
            <a:ext cx="20955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429388" y="4643446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Janek </a:t>
            </a:r>
            <a:r>
              <a:rPr lang="cs-CZ" sz="1400" b="1" dirty="0" err="1" smtClean="0"/>
              <a:t>Ledecký</a:t>
            </a:r>
            <a:r>
              <a:rPr lang="cs-CZ" sz="1400" b="1" dirty="0" smtClean="0"/>
              <a:t> </a:t>
            </a:r>
            <a:r>
              <a:rPr lang="en-US" sz="1400" b="1" dirty="0" smtClean="0"/>
              <a:t>[2]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en-US" b="1" dirty="0" smtClean="0"/>
              <a:t>Lucie B</a:t>
            </a:r>
            <a:r>
              <a:rPr lang="cs-CZ" b="1" dirty="0" err="1" smtClean="0"/>
              <a:t>ílá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15262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vlastním jménem Hana </a:t>
            </a:r>
            <a:r>
              <a:rPr lang="cs-CZ" dirty="0" err="1" smtClean="0"/>
              <a:t>Zaňáková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zpěvačka a herečka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 </a:t>
            </a:r>
            <a:r>
              <a:rPr lang="cs-CZ" sz="2200" b="1" dirty="0" smtClean="0"/>
              <a:t>Trouba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?v=3PcEtkXFQoU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200" b="1" dirty="0" smtClean="0"/>
              <a:t>Láska je láska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?v=vFgsLLFKj5c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			</a:t>
            </a:r>
            <a:r>
              <a:rPr lang="cs-CZ" sz="2200" b="1" dirty="0" smtClean="0"/>
              <a:t>Neposlušné tenisky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?v=c7dhwD4LhaI</a:t>
            </a:r>
            <a:endParaRPr lang="cs-CZ" sz="1800" dirty="0" smtClean="0"/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1714488"/>
            <a:ext cx="209550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357950" y="3929066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2: Lucie Bílá </a:t>
            </a:r>
            <a:r>
              <a:rPr lang="en-US" sz="1400" b="1" dirty="0" smtClean="0"/>
              <a:t>[3]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en-US" b="1" dirty="0" smtClean="0"/>
              <a:t>I</a:t>
            </a:r>
            <a:r>
              <a:rPr lang="cs-CZ" b="1" dirty="0" smtClean="0"/>
              <a:t>l</a:t>
            </a:r>
            <a:r>
              <a:rPr lang="en-US" b="1" dirty="0" err="1" smtClean="0"/>
              <a:t>lona</a:t>
            </a:r>
            <a:r>
              <a:rPr lang="en-US" b="1" dirty="0" smtClean="0"/>
              <a:t> C</a:t>
            </a:r>
            <a:r>
              <a:rPr lang="cs-CZ" b="1" dirty="0" err="1" smtClean="0"/>
              <a:t>záková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15262" cy="504351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zpěvačka a bývalá členka </a:t>
            </a:r>
          </a:p>
          <a:p>
            <a:pPr>
              <a:buNone/>
            </a:pPr>
            <a:r>
              <a:rPr lang="cs-CZ" dirty="0" smtClean="0"/>
              <a:t>	hudební skupiny Laura a její tygři</a:t>
            </a:r>
          </a:p>
          <a:p>
            <a:endParaRPr lang="cs-CZ" dirty="0" smtClean="0"/>
          </a:p>
          <a:p>
            <a:r>
              <a:rPr lang="cs-CZ" dirty="0" smtClean="0"/>
              <a:t>hudební ukázky: </a:t>
            </a:r>
            <a:r>
              <a:rPr lang="cs-CZ" sz="2200" b="1" dirty="0" smtClean="0"/>
              <a:t>Proč mě nikdo </a:t>
            </a:r>
            <a:br>
              <a:rPr lang="cs-CZ" sz="2200" b="1" dirty="0" smtClean="0"/>
            </a:br>
            <a:r>
              <a:rPr lang="cs-CZ" sz="2200" b="1" dirty="0" smtClean="0"/>
              <a:t>		           nemá ráda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?v=QbXLZkf6vgc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  <a:r>
              <a:rPr lang="cs-CZ" sz="2200" b="1" dirty="0" smtClean="0"/>
              <a:t>Zavři oči, když se červenám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?v=hE8-zzhXP7g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2000240"/>
            <a:ext cx="20955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388" y="4000504"/>
            <a:ext cx="235745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 </a:t>
            </a:r>
            <a:r>
              <a:rPr lang="cs-CZ" sz="1400" b="1" dirty="0" err="1" smtClean="0"/>
              <a:t>Illona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Czáková</a:t>
            </a:r>
            <a:r>
              <a:rPr lang="cs-CZ" sz="1400" b="1" dirty="0" smtClean="0"/>
              <a:t> </a:t>
            </a:r>
            <a:r>
              <a:rPr lang="en-US" sz="1400" b="1" dirty="0" smtClean="0"/>
              <a:t>[4]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en-US" b="1" dirty="0" err="1" smtClean="0"/>
              <a:t>Kamil</a:t>
            </a:r>
            <a:r>
              <a:rPr lang="en-US" b="1" dirty="0" smtClean="0"/>
              <a:t> St</a:t>
            </a:r>
            <a:r>
              <a:rPr lang="cs-CZ" b="1" dirty="0" err="1" smtClean="0"/>
              <a:t>řihavka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7615262" cy="550070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zpěvák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 </a:t>
            </a:r>
            <a:r>
              <a:rPr lang="cs-CZ" sz="2200" b="1" dirty="0" smtClean="0"/>
              <a:t>Země vzdálená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?v=Yl6q4bLTUMg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zpěvák, který se do povědomí dostal</a:t>
            </a:r>
          </a:p>
          <a:p>
            <a:pPr>
              <a:buNone/>
            </a:pPr>
            <a:r>
              <a:rPr lang="cs-CZ" dirty="0" smtClean="0"/>
              <a:t>	díky roli v muzikálu </a:t>
            </a:r>
            <a:r>
              <a:rPr lang="cs-CZ" dirty="0" err="1" smtClean="0"/>
              <a:t>Dracula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 </a:t>
            </a:r>
            <a:r>
              <a:rPr lang="cs-CZ" b="1" dirty="0" smtClean="0"/>
              <a:t>Ráj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?v=-udHBi8areQ</a:t>
            </a:r>
            <a:endParaRPr lang="en-US" sz="1800" b="1" dirty="0" smtClean="0"/>
          </a:p>
          <a:p>
            <a:pPr>
              <a:buNone/>
            </a:pPr>
            <a:r>
              <a:rPr lang="en-US" sz="1800" b="1" dirty="0" smtClean="0"/>
              <a:t>				</a:t>
            </a:r>
            <a:r>
              <a:rPr lang="en-US" sz="2000" b="1" dirty="0" smtClean="0"/>
              <a:t>D</a:t>
            </a:r>
            <a:r>
              <a:rPr lang="cs-CZ" sz="2000" b="1" dirty="0" err="1" smtClean="0"/>
              <a:t>éšť</a:t>
            </a:r>
            <a:r>
              <a:rPr lang="cs-CZ" sz="2000" b="1" dirty="0" smtClean="0"/>
              <a:t>, vůz a pláč</a:t>
            </a:r>
          </a:p>
          <a:p>
            <a:pPr>
              <a:buNone/>
            </a:pPr>
            <a:r>
              <a:rPr lang="cs-CZ" sz="1800" b="1" dirty="0" smtClean="0">
                <a:hlinkClick r:id="rId4"/>
              </a:rPr>
              <a:t>http://www.</a:t>
            </a:r>
            <a:r>
              <a:rPr lang="cs-CZ" sz="1800" b="1" dirty="0" err="1" smtClean="0">
                <a:hlinkClick r:id="rId4"/>
              </a:rPr>
              <a:t>youtube.com</a:t>
            </a:r>
            <a:r>
              <a:rPr lang="cs-CZ" sz="1800" b="1" dirty="0" smtClean="0">
                <a:hlinkClick r:id="rId4"/>
              </a:rPr>
              <a:t>/</a:t>
            </a:r>
            <a:r>
              <a:rPr lang="cs-CZ" sz="1800" b="1" dirty="0" err="1" smtClean="0">
                <a:hlinkClick r:id="rId4"/>
              </a:rPr>
              <a:t>watch</a:t>
            </a:r>
            <a:r>
              <a:rPr lang="cs-CZ" sz="1800" b="1" dirty="0" smtClean="0">
                <a:hlinkClick r:id="rId4"/>
              </a:rPr>
              <a:t>?v=maMxUCKHF6M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1285860"/>
            <a:ext cx="1604994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8596" y="3143248"/>
            <a:ext cx="7467600" cy="868346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small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Daniel Hůlka</a:t>
            </a:r>
            <a:endParaRPr kumimoji="0" lang="cs-CZ" sz="3000" b="1" i="0" u="none" strike="noStrike" kern="1200" cap="small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3929066"/>
            <a:ext cx="1523999" cy="2029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786578" y="342900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4: Kamil Střihavka </a:t>
            </a:r>
            <a:r>
              <a:rPr lang="en-US" sz="1200" b="1" dirty="0" smtClean="0"/>
              <a:t>[5]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388" y="592933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5: Daniel Hůlka </a:t>
            </a:r>
            <a:r>
              <a:rPr lang="en-US" sz="1200" b="1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1115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Křížovka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sz="2200" b="1" dirty="0" smtClean="0"/>
              <a:t>Tajenka: </a:t>
            </a:r>
            <a:r>
              <a:rPr lang="cs-CZ" sz="2200" dirty="0" smtClean="0"/>
              <a:t>Píseň z 90. let od skupiny </a:t>
            </a:r>
            <a:r>
              <a:rPr lang="cs-CZ" sz="2200" dirty="0" err="1" smtClean="0"/>
              <a:t>Olympic</a:t>
            </a:r>
            <a:endParaRPr lang="cs-CZ" sz="2200" dirty="0" smtClean="0"/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?v=1Uc4OsTwQEI</a:t>
            </a:r>
            <a:endParaRPr lang="cs-CZ" sz="1800" b="1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050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4678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43306" y="2214554"/>
            <a:ext cx="428628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71934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00562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29190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57818" y="2214554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4678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86050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71934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43306" y="2643182"/>
            <a:ext cx="428628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00562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929190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57818" y="2643182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00166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00562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71934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643306" y="3071810"/>
            <a:ext cx="428628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928794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57422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86050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14678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071538" y="3071810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14678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00562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71934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643306" y="3500438"/>
            <a:ext cx="428628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786050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929190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072330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643702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215074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786446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357818" y="3500438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214678" y="3929066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643306" y="3929066"/>
            <a:ext cx="428628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786050" y="3929066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357422" y="3929066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28794" y="3929066"/>
            <a:ext cx="42862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428860" y="221455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28860" y="264318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428860" y="350043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571604" y="392906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14348" y="307181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28596" y="4643446"/>
            <a:ext cx="77867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Jaké je příjmení zpěváka, který působil ve skupině Žentour a mezi jeho hity patří např.: Všechno bude fajn nebo Na ptáky jsme krátký?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Jaké je příjmení zpěvačky, která působila ve skupině Laura a její tygři?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Jaké je příjmení zpěváka, který nazpíval hit: Země vzdálená?</a:t>
            </a:r>
          </a:p>
          <a:p>
            <a:pPr marL="342900" indent="-342900">
              <a:buAutoNum type="arabicPeriod"/>
            </a:pPr>
            <a:r>
              <a:rPr lang="cs-CZ" dirty="0" smtClean="0"/>
              <a:t>Jak zní celé jméno zpěváka, který se proslavil v muzikálu </a:t>
            </a:r>
            <a:r>
              <a:rPr lang="cs-CZ" dirty="0" err="1" smtClean="0"/>
              <a:t>Dracula</a:t>
            </a:r>
            <a:r>
              <a:rPr lang="cs-CZ" dirty="0" smtClean="0"/>
              <a:t>?</a:t>
            </a:r>
          </a:p>
          <a:p>
            <a:pPr marL="342900" indent="-342900">
              <a:buAutoNum type="arabicPeriod"/>
            </a:pPr>
            <a:r>
              <a:rPr lang="cs-CZ" dirty="0" smtClean="0"/>
              <a:t>V 90. letech byl oblíbený hudební taneční styl, který to byl?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82594"/>
          </a:xfrm>
        </p:spPr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142984"/>
            <a:ext cx="7829576" cy="550072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1600" dirty="0" smtClean="0"/>
              <a:t>[1]	</a:t>
            </a:r>
            <a:r>
              <a:rPr lang="cs-CZ" sz="1600" dirty="0" smtClean="0"/>
              <a:t>	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	Hudební </a:t>
            </a:r>
            <a:r>
              <a:rPr lang="en-US" sz="1600" dirty="0" smtClean="0"/>
              <a:t>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	pedagogické nakladatelství, 1998, s. 11</a:t>
            </a:r>
            <a:r>
              <a:rPr lang="en-US" sz="1600" dirty="0" smtClean="0"/>
              <a:t>5</a:t>
            </a:r>
            <a:r>
              <a:rPr lang="cs-CZ" sz="1600" dirty="0" smtClean="0"/>
              <a:t>-117. ISBN 80-7235-012-9.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[2]		</a:t>
            </a:r>
            <a:r>
              <a:rPr lang="en-US" sz="1600" dirty="0" err="1" smtClean="0"/>
              <a:t>Janek</a:t>
            </a:r>
            <a:r>
              <a:rPr lang="en-US" sz="1600" dirty="0" smtClean="0"/>
              <a:t> </a:t>
            </a:r>
            <a:r>
              <a:rPr lang="en-US" sz="1600" dirty="0" err="1" smtClean="0"/>
              <a:t>Ledecký</a:t>
            </a:r>
            <a:r>
              <a:rPr lang="en-US" sz="1600" dirty="0" smtClean="0"/>
              <a:t>. In: Wikipedia: the free encyclopedia [online]. San 	Francisco 	(CA): Wikimedia Foundation, 2010 [cit. 2013-04-25].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http://cs.wikipedia.org/wiki/Janek_Ledecký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		Lucie </a:t>
            </a:r>
            <a:r>
              <a:rPr lang="en-US" sz="1600" dirty="0" err="1" smtClean="0"/>
              <a:t>Bílá</a:t>
            </a:r>
            <a:r>
              <a:rPr lang="en-US" sz="1600" dirty="0" smtClean="0"/>
              <a:t>. In: Wikipedia: the free encyclopedia [online]. San Francisco 	(CA): Wikimedia Foundation, 2007 [cit. 2013-04-25].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http://cs.wikipedia.org/wiki/Lucie_Bílá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[4]		</a:t>
            </a:r>
            <a:r>
              <a:rPr lang="en-US" sz="1600" dirty="0" err="1" smtClean="0"/>
              <a:t>Ilona</a:t>
            </a:r>
            <a:r>
              <a:rPr lang="en-US" sz="1600" dirty="0" smtClean="0"/>
              <a:t> </a:t>
            </a:r>
            <a:r>
              <a:rPr lang="en-US" sz="1600" dirty="0" err="1" smtClean="0"/>
              <a:t>Czáková</a:t>
            </a:r>
            <a:r>
              <a:rPr lang="en-US" sz="1600" dirty="0" smtClean="0"/>
              <a:t>. In: Wikipedia: the free encyclopedia [online]. San 	Francisco 	(CA): Wikimedia Foundation, 2011 [cit. 2013-04-25].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http://cs.wikipedia.org/wiki/Ilona_Csáková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[5]		</a:t>
            </a:r>
            <a:r>
              <a:rPr lang="en-US" sz="1600" dirty="0" err="1" smtClean="0"/>
              <a:t>Kamil</a:t>
            </a:r>
            <a:r>
              <a:rPr lang="en-US" sz="1600" dirty="0" smtClean="0"/>
              <a:t> </a:t>
            </a:r>
            <a:r>
              <a:rPr lang="en-US" sz="1600" dirty="0" err="1" smtClean="0"/>
              <a:t>Střihavka</a:t>
            </a:r>
            <a:r>
              <a:rPr lang="en-US" sz="1600" dirty="0" smtClean="0"/>
              <a:t>. In: Wikipedia: the free encyclopedia [online]. San 	Francisco (CA): Wikimedia Foundation, 2011 [cit. 2013-04-25].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Kamil_Střihavka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[6]		Karaoketexty.cz: Daniel </a:t>
            </a:r>
            <a:r>
              <a:rPr lang="en-US" sz="1600" dirty="0" err="1" smtClean="0"/>
              <a:t>Hůlka</a:t>
            </a:r>
            <a:r>
              <a:rPr lang="en-US" sz="1600" dirty="0" smtClean="0"/>
              <a:t> [online]. 2012 [cit. 2013-04-25].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http://www.karaoketexty.cz/fotky/daniel-hulka-2937/89829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1626</TotalTime>
  <Words>318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 Základní škola Netvořice Autor:    Mgr. Ludmila Vodehnalová Název:    VY_32_INOVACE_11_ Č. projektu:   OP VK 1.4 Téma:         90. léta v české moderní       populární hudbě</vt:lpstr>
      <vt:lpstr>ANOTACE</vt:lpstr>
      <vt:lpstr>Úvod</vt:lpstr>
      <vt:lpstr>Janek Ledecký</vt:lpstr>
      <vt:lpstr>Lucie Bílá</vt:lpstr>
      <vt:lpstr>Illona Czáková</vt:lpstr>
      <vt:lpstr>Kamil Střihavka</vt:lpstr>
      <vt:lpstr>Křížovka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72</cp:revision>
  <dcterms:created xsi:type="dcterms:W3CDTF">2013-04-17T17:01:25Z</dcterms:created>
  <dcterms:modified xsi:type="dcterms:W3CDTF">2013-05-29T17:38:17Z</dcterms:modified>
</cp:coreProperties>
</file>