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1" r:id="rId2"/>
    <p:sldId id="260" r:id="rId3"/>
    <p:sldId id="262" r:id="rId4"/>
    <p:sldId id="263" r:id="rId5"/>
    <p:sldId id="264" r:id="rId6"/>
    <p:sldId id="270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 horzBarState="maximized">
    <p:restoredLeft sz="15306" autoAdjust="0"/>
    <p:restoredTop sz="94660" autoAdjust="0"/>
  </p:normalViewPr>
  <p:slideViewPr>
    <p:cSldViewPr>
      <p:cViewPr varScale="1">
        <p:scale>
          <a:sx n="76" d="100"/>
          <a:sy n="76" d="100"/>
        </p:scale>
        <p:origin x="-996" y="-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48" y="82416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4CA6C48E-1725-44E0-AB0B-05BB1A73F1D1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D4D2C2E9-AEE2-434B-AB59-2C1990E32D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4CA6C48E-1725-44E0-AB0B-05BB1A73F1D1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4D2C2E9-AEE2-434B-AB59-2C1990E32D0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4CA6C48E-1725-44E0-AB0B-05BB1A73F1D1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D4D2C2E9-AEE2-434B-AB59-2C1990E32D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A6C48E-1725-44E0-AB0B-05BB1A73F1D1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D2C2E9-AEE2-434B-AB59-2C1990E32D0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A6C48E-1725-44E0-AB0B-05BB1A73F1D1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D2C2E9-AEE2-434B-AB59-2C1990E32D0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4CA6C48E-1725-44E0-AB0B-05BB1A73F1D1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4D2C2E9-AEE2-434B-AB59-2C1990E32D0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A6C48E-1725-44E0-AB0B-05BB1A73F1D1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D2C2E9-AEE2-434B-AB59-2C1990E32D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4CA6C48E-1725-44E0-AB0B-05BB1A73F1D1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4D2C2E9-AEE2-434B-AB59-2C1990E32D0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4CA6C48E-1725-44E0-AB0B-05BB1A73F1D1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4D2C2E9-AEE2-434B-AB59-2C1990E32D0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A6C48E-1725-44E0-AB0B-05BB1A73F1D1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D2C2E9-AEE2-434B-AB59-2C1990E32D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A6C48E-1725-44E0-AB0B-05BB1A73F1D1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D2C2E9-AEE2-434B-AB59-2C1990E32D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4CA6C48E-1725-44E0-AB0B-05BB1A73F1D1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D4D2C2E9-AEE2-434B-AB59-2C1990E32D0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291hguu6E4Y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BWovWht2Ry4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cHsbPcMMVjo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000232" y="500042"/>
            <a:ext cx="6929486" cy="2857520"/>
          </a:xfrm>
        </p:spPr>
        <p:txBody>
          <a:bodyPr>
            <a:normAutofit/>
          </a:bodyPr>
          <a:lstStyle/>
          <a:p>
            <a:r>
              <a:rPr lang="cs-CZ" sz="2200" dirty="0" smtClean="0"/>
              <a:t>Název školy:  Základní škola </a:t>
            </a:r>
            <a:r>
              <a:rPr lang="cs-CZ" sz="2200" dirty="0" err="1" smtClean="0"/>
              <a:t>Netvořice</a:t>
            </a: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dirty="0" smtClean="0"/>
              <a:t>Autor:	   Mgr. Ludmila </a:t>
            </a:r>
            <a:r>
              <a:rPr lang="cs-CZ" sz="2200" dirty="0" err="1" smtClean="0"/>
              <a:t>Vodehnalová</a:t>
            </a: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dirty="0" smtClean="0"/>
              <a:t>Název:	   VY_32_INOVACE_12_</a:t>
            </a:r>
            <a:br>
              <a:rPr lang="cs-CZ" sz="2200" dirty="0" smtClean="0"/>
            </a:br>
            <a:r>
              <a:rPr lang="cs-CZ" sz="2200" dirty="0" smtClean="0"/>
              <a:t>Č. projektu:   OP VK 1.4</a:t>
            </a:r>
            <a:br>
              <a:rPr lang="cs-CZ" sz="2200" dirty="0" smtClean="0"/>
            </a:br>
            <a:r>
              <a:rPr lang="cs-CZ" sz="2200" dirty="0" smtClean="0"/>
              <a:t>Téma:	    	   90. léta v české moderní 			   populární hudbě</a:t>
            </a:r>
            <a:endParaRPr lang="cs-CZ" sz="22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2357422" y="5000636"/>
            <a:ext cx="5407025" cy="10477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ANOTACE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714488"/>
            <a:ext cx="7467600" cy="4759464"/>
          </a:xfrm>
        </p:spPr>
        <p:txBody>
          <a:bodyPr/>
          <a:lstStyle/>
          <a:p>
            <a:r>
              <a:rPr lang="cs-CZ" dirty="0" smtClean="0"/>
              <a:t>Muzikály v 90. letech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DUM je určen pro žáky 9. ročníku dle ŠVP Škola pro život ZŠ </a:t>
            </a:r>
            <a:r>
              <a:rPr lang="cs-CZ" dirty="0" err="1" smtClean="0"/>
              <a:t>Netvořice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Hudební výchova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Prezentace na interaktivní tabuli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Klíčová slova: muzikál, </a:t>
            </a:r>
            <a:r>
              <a:rPr lang="cs-CZ" dirty="0" err="1" smtClean="0"/>
              <a:t>Jesus</a:t>
            </a:r>
            <a:r>
              <a:rPr lang="cs-CZ" dirty="0" smtClean="0"/>
              <a:t> </a:t>
            </a:r>
            <a:r>
              <a:rPr lang="cs-CZ" dirty="0" err="1" smtClean="0"/>
              <a:t>Christ</a:t>
            </a:r>
            <a:r>
              <a:rPr lang="cs-CZ" dirty="0" smtClean="0"/>
              <a:t> Superstar, Bídníci, </a:t>
            </a:r>
            <a:r>
              <a:rPr lang="cs-CZ" dirty="0" err="1" smtClean="0"/>
              <a:t>Dracula</a:t>
            </a: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654032"/>
          </a:xfrm>
        </p:spPr>
        <p:txBody>
          <a:bodyPr/>
          <a:lstStyle/>
          <a:p>
            <a:pPr algn="ctr"/>
            <a:r>
              <a:rPr lang="cs-CZ" b="1" dirty="0" err="1" smtClean="0"/>
              <a:t>Jesus</a:t>
            </a:r>
            <a:r>
              <a:rPr lang="cs-CZ" b="1" dirty="0" smtClean="0"/>
              <a:t> </a:t>
            </a:r>
            <a:r>
              <a:rPr lang="cs-CZ" b="1" dirty="0" err="1" smtClean="0"/>
              <a:t>Christ</a:t>
            </a:r>
            <a:r>
              <a:rPr lang="cs-CZ" b="1" dirty="0" smtClean="0"/>
              <a:t> Superstar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28596" y="1214422"/>
            <a:ext cx="8115328" cy="5857916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rockový muzikál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vypráví příběh Ježíše Krista od jeho příchodu do Jeruzaléma až do jeho ukřižování</a:t>
            </a:r>
            <a:r>
              <a:rPr lang="en-US" dirty="0" smtClean="0"/>
              <a:t> [1]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příběh je poměrně kontroverzní, a to zejména proto, že je vyprávěn z perspektivy Jidáše Iškariotského</a:t>
            </a:r>
            <a:r>
              <a:rPr lang="en-US" dirty="0" smtClean="0"/>
              <a:t> [1]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v Praze byl muzikál poprvé uveden v roce 1994</a:t>
            </a:r>
            <a:r>
              <a:rPr lang="en-US" dirty="0" smtClean="0"/>
              <a:t> [1]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v hlavních rolích: Kamil Střihavka, Bára </a:t>
            </a:r>
            <a:r>
              <a:rPr lang="cs-CZ" dirty="0" err="1" smtClean="0"/>
              <a:t>Basiková</a:t>
            </a:r>
            <a:r>
              <a:rPr lang="cs-CZ" dirty="0" smtClean="0"/>
              <a:t>, 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cs-CZ" dirty="0" smtClean="0"/>
              <a:t>Dan Bárta, </a:t>
            </a:r>
            <a:r>
              <a:rPr lang="cs-CZ" dirty="0" err="1" smtClean="0"/>
              <a:t>Bohouš</a:t>
            </a:r>
            <a:r>
              <a:rPr lang="cs-CZ" dirty="0" smtClean="0"/>
              <a:t> Josef aj.</a:t>
            </a:r>
            <a:r>
              <a:rPr lang="en-US" dirty="0" smtClean="0"/>
              <a:t> [1]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hudební ukázka: sestřih</a:t>
            </a:r>
          </a:p>
          <a:p>
            <a:pPr>
              <a:buNone/>
            </a:pPr>
            <a:r>
              <a:rPr lang="cs-CZ" dirty="0" smtClean="0">
                <a:hlinkClick r:id="rId2"/>
              </a:rPr>
              <a:t>http://www.</a:t>
            </a:r>
            <a:r>
              <a:rPr lang="cs-CZ" dirty="0" err="1" smtClean="0">
                <a:hlinkClick r:id="rId2"/>
              </a:rPr>
              <a:t>youtube.com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watch</a:t>
            </a:r>
            <a:r>
              <a:rPr lang="cs-CZ" dirty="0" smtClean="0">
                <a:hlinkClick r:id="rId2"/>
              </a:rPr>
              <a:t>?v=291hguu6E4Y</a:t>
            </a: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Bídníci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8115328" cy="4873752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francouzský muzikál na předlohu knihy od </a:t>
            </a:r>
            <a:r>
              <a:rPr lang="cs-CZ" dirty="0" err="1" smtClean="0"/>
              <a:t>Victora</a:t>
            </a:r>
            <a:r>
              <a:rPr lang="cs-CZ" dirty="0" smtClean="0"/>
              <a:t> Huga</a:t>
            </a:r>
            <a:r>
              <a:rPr lang="en-US" dirty="0" smtClean="0"/>
              <a:t> [2]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hlavní postava Jean </a:t>
            </a:r>
            <a:r>
              <a:rPr lang="cs-CZ" dirty="0" err="1" smtClean="0"/>
              <a:t>Valjean</a:t>
            </a:r>
            <a:endParaRPr lang="cs-CZ" dirty="0" smtClean="0"/>
          </a:p>
          <a:p>
            <a:pPr>
              <a:buNone/>
            </a:pPr>
            <a:endParaRPr lang="en-US" dirty="0" smtClean="0"/>
          </a:p>
          <a:p>
            <a:r>
              <a:rPr lang="cs-CZ" dirty="0" smtClean="0"/>
              <a:t>v</a:t>
            </a:r>
            <a:r>
              <a:rPr lang="en-US" dirty="0" smtClean="0"/>
              <a:t> </a:t>
            </a:r>
            <a:r>
              <a:rPr lang="en-US" dirty="0" err="1" smtClean="0"/>
              <a:t>hlavn</a:t>
            </a:r>
            <a:r>
              <a:rPr lang="cs-CZ" dirty="0" err="1" smtClean="0"/>
              <a:t>ích</a:t>
            </a:r>
            <a:r>
              <a:rPr lang="cs-CZ" dirty="0" smtClean="0"/>
              <a:t> rolích muzikálu: Karel Černoch, Helena Vondráčková, Jiří </a:t>
            </a:r>
            <a:r>
              <a:rPr lang="cs-CZ" dirty="0" err="1" smtClean="0"/>
              <a:t>Korn</a:t>
            </a:r>
            <a:r>
              <a:rPr lang="cs-CZ" dirty="0" smtClean="0"/>
              <a:t>, Petra Janů, Lucie Bílá</a:t>
            </a:r>
            <a:endParaRPr lang="en-US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premiéra v České republice byla roku 1992 v Praze</a:t>
            </a:r>
            <a:r>
              <a:rPr lang="en-US" dirty="0" smtClean="0"/>
              <a:t> [2]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hudební ukázka: Karel Černoch – Otčenáš</a:t>
            </a:r>
          </a:p>
          <a:p>
            <a:pPr>
              <a:buNone/>
            </a:pPr>
            <a:r>
              <a:rPr lang="cs-CZ" dirty="0" smtClean="0">
                <a:hlinkClick r:id="rId2"/>
              </a:rPr>
              <a:t>http://www.</a:t>
            </a:r>
            <a:r>
              <a:rPr lang="cs-CZ" dirty="0" err="1" smtClean="0">
                <a:hlinkClick r:id="rId2"/>
              </a:rPr>
              <a:t>youtube.com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watch</a:t>
            </a:r>
            <a:r>
              <a:rPr lang="cs-CZ" dirty="0" smtClean="0">
                <a:hlinkClick r:id="rId2"/>
              </a:rPr>
              <a:t>?v=BWovWht2Ry4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err="1" smtClean="0"/>
              <a:t>Dracula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5257800"/>
          </a:xfrm>
        </p:spPr>
        <p:txBody>
          <a:bodyPr>
            <a:normAutofit fontScale="85000" lnSpcReduction="10000"/>
          </a:bodyPr>
          <a:lstStyle/>
          <a:p>
            <a:r>
              <a:rPr lang="cs-CZ" dirty="0" smtClean="0"/>
              <a:t>autoři: Karel Svoboda, </a:t>
            </a:r>
            <a:r>
              <a:rPr lang="cs-CZ" dirty="0" err="1" smtClean="0"/>
              <a:t>Zdeňek</a:t>
            </a:r>
            <a:r>
              <a:rPr lang="cs-CZ" dirty="0" smtClean="0"/>
              <a:t> </a:t>
            </a:r>
            <a:r>
              <a:rPr lang="cs-CZ" dirty="0" err="1" smtClean="0"/>
              <a:t>Borovec</a:t>
            </a:r>
            <a:r>
              <a:rPr lang="cs-CZ" dirty="0" smtClean="0"/>
              <a:t> a Richard </a:t>
            </a:r>
            <a:r>
              <a:rPr lang="cs-CZ" dirty="0" err="1" smtClean="0"/>
              <a:t>Hes</a:t>
            </a:r>
            <a:r>
              <a:rPr lang="en-US" dirty="0" smtClean="0"/>
              <a:t> [3]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 premiéra roku 1995 v Praze </a:t>
            </a:r>
            <a:r>
              <a:rPr lang="en-US" dirty="0" smtClean="0"/>
              <a:t>[3]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v hlavních rolích: Daniel Hůlka, Lucie Bílá, Leona Machálková, Jiří </a:t>
            </a:r>
            <a:r>
              <a:rPr lang="cs-CZ" dirty="0" err="1" smtClean="0"/>
              <a:t>Korn</a:t>
            </a:r>
            <a:r>
              <a:rPr lang="cs-CZ" dirty="0" smtClean="0"/>
              <a:t>, Bohuš </a:t>
            </a:r>
            <a:r>
              <a:rPr lang="cs-CZ" dirty="0" err="1" smtClean="0"/>
              <a:t>Matuš</a:t>
            </a:r>
            <a:r>
              <a:rPr lang="cs-CZ" dirty="0" smtClean="0"/>
              <a:t>, Iveta Bartošová aj.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err="1" smtClean="0"/>
              <a:t>Dracula</a:t>
            </a:r>
            <a:r>
              <a:rPr lang="cs-CZ" dirty="0" smtClean="0"/>
              <a:t> se prosadil také na zahraničních scénách, vidět ho mohli například diváci v Německu, Koreji nebo Belgii</a:t>
            </a:r>
            <a:r>
              <a:rPr lang="en-US" dirty="0" smtClean="0"/>
              <a:t> [3]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děj se odehrává v patnáctém století, v devatenáctém století a v neurčité blízké budoucnosti</a:t>
            </a:r>
            <a:r>
              <a:rPr lang="en-US" dirty="0" smtClean="0"/>
              <a:t> [3]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představení:</a:t>
            </a:r>
          </a:p>
          <a:p>
            <a:pPr>
              <a:buNone/>
            </a:pPr>
            <a:r>
              <a:rPr lang="cs-CZ" dirty="0" smtClean="0">
                <a:hlinkClick r:id="rId2"/>
              </a:rPr>
              <a:t>http://www.</a:t>
            </a:r>
            <a:r>
              <a:rPr lang="cs-CZ" dirty="0" err="1" smtClean="0">
                <a:hlinkClick r:id="rId2"/>
              </a:rPr>
              <a:t>youtube.com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watch</a:t>
            </a:r>
            <a:r>
              <a:rPr lang="cs-CZ" dirty="0" smtClean="0">
                <a:hlinkClick r:id="rId2"/>
              </a:rPr>
              <a:t>?v=</a:t>
            </a:r>
            <a:r>
              <a:rPr lang="cs-CZ" dirty="0" err="1" smtClean="0">
                <a:hlinkClick r:id="rId2"/>
              </a:rPr>
              <a:t>cHsbPcMMVjo</a:t>
            </a: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796908"/>
          </a:xfrm>
        </p:spPr>
        <p:txBody>
          <a:bodyPr/>
          <a:lstStyle/>
          <a:p>
            <a:pPr algn="ctr"/>
            <a:r>
              <a:rPr lang="en-US" b="1" dirty="0" err="1" smtClean="0"/>
              <a:t>Pou</a:t>
            </a:r>
            <a:r>
              <a:rPr lang="cs-CZ" b="1" dirty="0" smtClean="0"/>
              <a:t>žitá literatura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972452" cy="487375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US" sz="1600" dirty="0" smtClean="0"/>
              <a:t>[1]	 </a:t>
            </a:r>
            <a:r>
              <a:rPr lang="cs-CZ" sz="1600" dirty="0" smtClean="0"/>
              <a:t>	</a:t>
            </a:r>
            <a:r>
              <a:rPr lang="en-US" sz="1600" dirty="0" err="1" smtClean="0"/>
              <a:t>Představení</a:t>
            </a:r>
            <a:r>
              <a:rPr lang="en-US" sz="1600" dirty="0" smtClean="0"/>
              <a:t>: JESUS CHRIST SUPERSTAR. TICKET ART: </a:t>
            </a:r>
            <a:r>
              <a:rPr lang="en-US" sz="1600" dirty="0" err="1" smtClean="0"/>
              <a:t>vstupenky</a:t>
            </a:r>
            <a:r>
              <a:rPr lang="en-US" sz="1600" dirty="0" smtClean="0"/>
              <a:t> 	[online]. 2002-2013 [cit. 2013-04-25]. </a:t>
            </a:r>
            <a:r>
              <a:rPr lang="en-US" sz="1600" dirty="0" err="1" smtClean="0"/>
              <a:t>Dostupné</a:t>
            </a:r>
            <a:r>
              <a:rPr lang="en-US" sz="1600" dirty="0" smtClean="0"/>
              <a:t> z:	http://vstupenky.ticketart.cz/index.php?pg=predstaveni&amp;id=3939</a:t>
            </a:r>
          </a:p>
          <a:p>
            <a:pPr>
              <a:buNone/>
            </a:pPr>
            <a:endParaRPr lang="en-US" sz="1600" dirty="0" smtClean="0"/>
          </a:p>
          <a:p>
            <a:pPr>
              <a:buNone/>
            </a:pPr>
            <a:r>
              <a:rPr lang="en-US" sz="1600" dirty="0" smtClean="0"/>
              <a:t>[2]		</a:t>
            </a:r>
            <a:r>
              <a:rPr lang="en-US" sz="1600" dirty="0" err="1" smtClean="0"/>
              <a:t>Bídníci</a:t>
            </a:r>
            <a:r>
              <a:rPr lang="en-US" sz="1600" dirty="0" smtClean="0"/>
              <a:t> (</a:t>
            </a:r>
            <a:r>
              <a:rPr lang="en-US" sz="1600" dirty="0" err="1" smtClean="0"/>
              <a:t>muzikál</a:t>
            </a:r>
            <a:r>
              <a:rPr lang="en-US" sz="1600" dirty="0" smtClean="0"/>
              <a:t>). In: Wikipedia: the free encyclopedia [online]. San 	Francisco (CA): Wikimedia Foundation, 2011 [cit. 2013-04-25]. </a:t>
            </a:r>
            <a:r>
              <a:rPr lang="en-US" sz="1600" dirty="0" err="1" smtClean="0"/>
              <a:t>Dostupné</a:t>
            </a:r>
            <a:r>
              <a:rPr lang="en-US" sz="1600" dirty="0" smtClean="0"/>
              <a:t> 	z: http://cs.wikipedia.org/wiki/Bídníci_(muzikál) 	</a:t>
            </a:r>
          </a:p>
          <a:p>
            <a:pPr>
              <a:buNone/>
            </a:pPr>
            <a:endParaRPr lang="en-US" sz="1600" dirty="0" smtClean="0"/>
          </a:p>
          <a:p>
            <a:pPr>
              <a:buNone/>
            </a:pPr>
            <a:r>
              <a:rPr lang="en-US" sz="1600" dirty="0" smtClean="0"/>
              <a:t>[3]		 Dracula (</a:t>
            </a:r>
            <a:r>
              <a:rPr lang="en-US" sz="1600" dirty="0" err="1" smtClean="0"/>
              <a:t>muzikál</a:t>
            </a:r>
            <a:r>
              <a:rPr lang="en-US" sz="1600" dirty="0" smtClean="0"/>
              <a:t>). In: Wikipedia: the free encyclopedia [online]. San 	Francisco (CA): Wikimedia Foundation, 2007 [cit. 2013-04-25]. </a:t>
            </a:r>
            <a:r>
              <a:rPr lang="en-US" sz="1600" dirty="0" err="1" smtClean="0"/>
              <a:t>Dostupné</a:t>
            </a:r>
            <a:r>
              <a:rPr lang="en-US" sz="1600" dirty="0" smtClean="0"/>
              <a:t> 	z: http://cs.wikipedia.org/wiki/Dracula_(muzikál) 	</a:t>
            </a:r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1625</TotalTime>
  <Words>263</Words>
  <Application>Microsoft Office PowerPoint</Application>
  <PresentationFormat>Předvádění na obrazovce (4:3)</PresentationFormat>
  <Paragraphs>54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Arkýř</vt:lpstr>
      <vt:lpstr>Název školy:  Základní škola Netvořice Autor:    Mgr. Ludmila Vodehnalová Název:    VY_32_INOVACE_12_ Č. projektu:   OP VK 1.4 Téma:         90. léta v české moderní       populární hudbě</vt:lpstr>
      <vt:lpstr>ANOTACE</vt:lpstr>
      <vt:lpstr>Jesus Christ Superstar</vt:lpstr>
      <vt:lpstr>Bídníci</vt:lpstr>
      <vt:lpstr>Dracula</vt:lpstr>
      <vt:lpstr>Použitá literatura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 Základní škola Netvořice Autor:    Mgr. Ludmila Vodehnalová Název:    VY_32_INOVACE_11_ Č. projektu:   OPVK 1.4 Téma:         90. léta v české moderní       populární hudbě</dc:title>
  <dc:creator>klára</dc:creator>
  <cp:lastModifiedBy>klára</cp:lastModifiedBy>
  <cp:revision>72</cp:revision>
  <dcterms:created xsi:type="dcterms:W3CDTF">2013-04-17T17:01:25Z</dcterms:created>
  <dcterms:modified xsi:type="dcterms:W3CDTF">2013-05-29T17:39:07Z</dcterms:modified>
</cp:coreProperties>
</file>