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1" r:id="rId2"/>
    <p:sldId id="272" r:id="rId3"/>
    <p:sldId id="273" r:id="rId4"/>
    <p:sldId id="274" r:id="rId5"/>
    <p:sldId id="275" r:id="rId6"/>
    <p:sldId id="27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306" autoAdjust="0"/>
    <p:restoredTop sz="94660" autoAdjust="0"/>
  </p:normalViewPr>
  <p:slideViewPr>
    <p:cSldViewPr>
      <p:cViewPr varScale="1">
        <p:scale>
          <a:sx n="107" d="100"/>
          <a:sy n="107" d="100"/>
        </p:scale>
        <p:origin x="-96" y="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8241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91SBOJ4GNNM" TargetMode="External"/><Relationship Id="rId2" Type="http://schemas.openxmlformats.org/officeDocument/2006/relationships/hyperlink" Target="http://www.youtube.com/watch?v=-fNhAw0TtC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-wO-9STroEw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r_martens_boots.jpg" TargetMode="External"/><Relationship Id="rId2" Type="http://schemas.openxmlformats.org/officeDocument/2006/relationships/hyperlink" Target="http://cs.wikipedia.org/wiki/Skinhea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Neo-Nazi_Skinhea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00232" y="500042"/>
            <a:ext cx="6929486" cy="285752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Název školy:  Základní škola </a:t>
            </a:r>
            <a:r>
              <a:rPr lang="cs-CZ" sz="2200" dirty="0" err="1" smtClean="0"/>
              <a:t>Netvořice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Autor:	   Mgr. Ludmila </a:t>
            </a:r>
            <a:r>
              <a:rPr lang="cs-CZ" sz="2200" dirty="0" err="1" smtClean="0"/>
              <a:t>Vodehnalová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Název:	   VY_32_INOVACE_13_</a:t>
            </a:r>
            <a:br>
              <a:rPr lang="cs-CZ" sz="2200" dirty="0" smtClean="0"/>
            </a:br>
            <a:r>
              <a:rPr lang="cs-CZ" sz="2200" dirty="0" smtClean="0"/>
              <a:t>Č. projektu:   OP VK 1.4</a:t>
            </a:r>
            <a:br>
              <a:rPr lang="cs-CZ" sz="2200" dirty="0" smtClean="0"/>
            </a:br>
            <a:r>
              <a:rPr lang="cs-CZ" sz="2200" dirty="0" smtClean="0"/>
              <a:t>Téma:	    	   90. léta v české moderní 			   populární hudbě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57422" y="500063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14488"/>
            <a:ext cx="7467600" cy="4759464"/>
          </a:xfrm>
        </p:spPr>
        <p:txBody>
          <a:bodyPr/>
          <a:lstStyle/>
          <a:p>
            <a:r>
              <a:rPr lang="cs-CZ" dirty="0" err="1" smtClean="0"/>
              <a:t>Hip</a:t>
            </a:r>
            <a:r>
              <a:rPr lang="cs-CZ" dirty="0" smtClean="0"/>
              <a:t> hop, </a:t>
            </a:r>
            <a:r>
              <a:rPr lang="cs-CZ" dirty="0" err="1" smtClean="0"/>
              <a:t>skinheads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9.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</a:t>
            </a:r>
            <a:r>
              <a:rPr lang="cs-CZ" dirty="0" err="1" smtClean="0"/>
              <a:t>Hip</a:t>
            </a:r>
            <a:r>
              <a:rPr lang="cs-CZ" dirty="0" smtClean="0"/>
              <a:t> hop, </a:t>
            </a:r>
            <a:r>
              <a:rPr lang="cs-CZ" dirty="0" err="1" smtClean="0"/>
              <a:t>skinheads</a:t>
            </a:r>
            <a:r>
              <a:rPr lang="cs-CZ" dirty="0" smtClean="0"/>
              <a:t>, </a:t>
            </a:r>
            <a:r>
              <a:rPr lang="cs-CZ" dirty="0" err="1" smtClean="0"/>
              <a:t>Chaozz</a:t>
            </a:r>
            <a:r>
              <a:rPr lang="cs-CZ" dirty="0" smtClean="0"/>
              <a:t>, Orlík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HIP HOP</a:t>
            </a:r>
            <a:br>
              <a:rPr lang="cs-CZ" b="1" dirty="0" smtClean="0"/>
            </a:br>
            <a:r>
              <a:rPr lang="cs-CZ" b="1" dirty="0" err="1" smtClean="0"/>
              <a:t>Chaoz</a:t>
            </a:r>
            <a:r>
              <a:rPr lang="en-US" b="1" dirty="0" smtClean="0"/>
              <a:t>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/>
              <a:t>Chaozz</a:t>
            </a:r>
            <a:r>
              <a:rPr lang="cs-CZ" dirty="0" smtClean="0"/>
              <a:t> je jedna z prvních a komerčně nejúspěšnějších českých </a:t>
            </a:r>
            <a:r>
              <a:rPr lang="cs-CZ" dirty="0" err="1" smtClean="0"/>
              <a:t>hip</a:t>
            </a:r>
            <a:r>
              <a:rPr lang="cs-CZ" dirty="0" smtClean="0"/>
              <a:t>-</a:t>
            </a:r>
            <a:r>
              <a:rPr lang="cs-CZ" dirty="0" err="1" smtClean="0"/>
              <a:t>hopových</a:t>
            </a:r>
            <a:r>
              <a:rPr lang="cs-CZ" dirty="0" smtClean="0"/>
              <a:t> skupin 90. let </a:t>
            </a:r>
            <a:r>
              <a:rPr lang="en-US" dirty="0" smtClean="0"/>
              <a:t>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vznikla </a:t>
            </a:r>
            <a:r>
              <a:rPr lang="cs-CZ" dirty="0" smtClean="0"/>
              <a:t>v roce 1995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již v roce 1996 vyšla první deska, od roku 2002 mají pauzu na dobu neurčitou</a:t>
            </a:r>
            <a:r>
              <a:rPr lang="en-US" dirty="0" smtClean="0"/>
              <a:t> [1]</a:t>
            </a:r>
            <a:endParaRPr lang="cs-CZ" dirty="0" smtClean="0"/>
          </a:p>
          <a:p>
            <a:endParaRPr lang="cs-CZ" b="1" dirty="0" smtClean="0"/>
          </a:p>
          <a:p>
            <a:r>
              <a:rPr lang="cs-CZ" dirty="0" smtClean="0"/>
              <a:t>hudební ukázky:</a:t>
            </a:r>
            <a:r>
              <a:rPr lang="cs-CZ" sz="2200" dirty="0" smtClean="0"/>
              <a:t> </a:t>
            </a:r>
            <a:r>
              <a:rPr lang="cs-CZ" sz="2200" b="1" dirty="0" smtClean="0"/>
              <a:t>Televize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?v=-fNhAw0TtCE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				</a:t>
            </a:r>
            <a:r>
              <a:rPr lang="cs-CZ" sz="2200" b="1" dirty="0" smtClean="0"/>
              <a:t>Vodopády</a:t>
            </a:r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?v=91SBOJ4GNNM</a:t>
            </a:r>
            <a:endParaRPr lang="cs-CZ" sz="1800" b="1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96908"/>
          </a:xfrm>
        </p:spPr>
        <p:txBody>
          <a:bodyPr/>
          <a:lstStyle/>
          <a:p>
            <a:pPr algn="ctr"/>
            <a:r>
              <a:rPr lang="cs-CZ" b="1" dirty="0" err="1" smtClean="0"/>
              <a:t>Skinheads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71472" y="1285860"/>
            <a:ext cx="7467600" cy="557214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je označení pro subkulturu nebo skupinu </a:t>
            </a:r>
            <a:br>
              <a:rPr lang="cs-CZ" dirty="0" smtClean="0"/>
            </a:br>
            <a:r>
              <a:rPr lang="cs-CZ" dirty="0" smtClean="0"/>
              <a:t>lidí vyznávající a praktikující určitý životní </a:t>
            </a:r>
          </a:p>
          <a:p>
            <a:pPr>
              <a:buNone/>
            </a:pPr>
            <a:r>
              <a:rPr lang="cs-CZ" dirty="0" smtClean="0"/>
              <a:t>	styl a směr</a:t>
            </a:r>
            <a:r>
              <a:rPr lang="en-US" dirty="0" smtClean="0"/>
              <a:t> [2]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typickým poznávacím znakem se stala </a:t>
            </a:r>
          </a:p>
          <a:p>
            <a:pPr>
              <a:buNone/>
            </a:pPr>
            <a:r>
              <a:rPr lang="cs-CZ" dirty="0" smtClean="0"/>
              <a:t>	vyholená hlava a oblečení, které se </a:t>
            </a:r>
          </a:p>
          <a:p>
            <a:pPr>
              <a:buNone/>
            </a:pPr>
            <a:r>
              <a:rPr lang="cs-CZ" dirty="0" smtClean="0"/>
              <a:t>	skládá z tzv. „těžkých“ bot, džínů </a:t>
            </a:r>
            <a:br>
              <a:rPr lang="cs-CZ" dirty="0" smtClean="0"/>
            </a:br>
            <a:r>
              <a:rPr lang="cs-CZ" dirty="0" smtClean="0"/>
              <a:t>a vojenské letecké bundy</a:t>
            </a:r>
            <a:r>
              <a:rPr lang="en-US" dirty="0" smtClean="0"/>
              <a:t> [2]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Československu se </a:t>
            </a:r>
            <a:r>
              <a:rPr lang="cs-CZ" dirty="0" err="1" smtClean="0"/>
              <a:t>skinheads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začínají výrazněji projevovat až </a:t>
            </a:r>
          </a:p>
          <a:p>
            <a:pPr>
              <a:buNone/>
            </a:pPr>
            <a:r>
              <a:rPr lang="cs-CZ" dirty="0" smtClean="0"/>
              <a:t>	po roce 1989</a:t>
            </a:r>
            <a:r>
              <a:rPr lang="en-US" dirty="0" smtClean="0"/>
              <a:t> [2]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subkultura </a:t>
            </a:r>
            <a:r>
              <a:rPr lang="cs-CZ" dirty="0" err="1" smtClean="0"/>
              <a:t>skinheads</a:t>
            </a:r>
            <a:r>
              <a:rPr lang="cs-CZ" dirty="0" smtClean="0"/>
              <a:t> se formovala </a:t>
            </a:r>
          </a:p>
          <a:p>
            <a:pPr>
              <a:buNone/>
            </a:pPr>
            <a:r>
              <a:rPr lang="cs-CZ" dirty="0" smtClean="0"/>
              <a:t>	hlavně na koncertech skinheadské </a:t>
            </a:r>
          </a:p>
          <a:p>
            <a:pPr>
              <a:buNone/>
            </a:pPr>
            <a:r>
              <a:rPr lang="cs-CZ" dirty="0" smtClean="0"/>
              <a:t>	kapely Orlík na přelomu 80. - 90. let 20. století</a:t>
            </a:r>
            <a:r>
              <a:rPr lang="en-US" dirty="0" smtClean="0"/>
              <a:t> [2]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1357298"/>
            <a:ext cx="2095500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3571876"/>
            <a:ext cx="1738310" cy="2236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500826" y="3071810"/>
            <a:ext cx="26431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 smtClean="0"/>
              <a:t>Obr</a:t>
            </a:r>
            <a:r>
              <a:rPr lang="cs-CZ" sz="1200" b="1" dirty="0" err="1" smtClean="0"/>
              <a:t>ázek</a:t>
            </a:r>
            <a:r>
              <a:rPr lang="cs-CZ" sz="1200" b="1" dirty="0" smtClean="0"/>
              <a:t> č. 1: Těžké boty </a:t>
            </a:r>
            <a:r>
              <a:rPr lang="en-US" sz="1200" b="1" dirty="0" smtClean="0"/>
              <a:t>[</a:t>
            </a:r>
            <a:r>
              <a:rPr lang="cs-CZ" sz="1200" b="1" dirty="0" smtClean="0"/>
              <a:t>2</a:t>
            </a:r>
            <a:r>
              <a:rPr lang="en-US" sz="1200" b="1" dirty="0" smtClean="0"/>
              <a:t>]</a:t>
            </a:r>
            <a:endParaRPr lang="cs-CZ" sz="1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29322" y="5786454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 smtClean="0"/>
              <a:t>Obr</a:t>
            </a:r>
            <a:r>
              <a:rPr lang="cs-CZ" sz="1200" b="1" dirty="0" err="1" smtClean="0"/>
              <a:t>ázek</a:t>
            </a:r>
            <a:r>
              <a:rPr lang="cs-CZ" sz="1200" b="1" dirty="0" smtClean="0"/>
              <a:t> č. 2: Německý neonacistický skinhead </a:t>
            </a:r>
            <a:r>
              <a:rPr lang="en-US" sz="1200" b="1" dirty="0" smtClean="0"/>
              <a:t>[</a:t>
            </a:r>
            <a:r>
              <a:rPr lang="cs-CZ" sz="1200" b="1" dirty="0" smtClean="0"/>
              <a:t>3</a:t>
            </a:r>
            <a:r>
              <a:rPr lang="en-US" sz="1200" b="1" dirty="0" smtClean="0"/>
              <a:t>]</a:t>
            </a:r>
            <a:endParaRPr lang="cs-CZ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46"/>
          </a:xfrm>
        </p:spPr>
        <p:txBody>
          <a:bodyPr/>
          <a:lstStyle/>
          <a:p>
            <a:pPr algn="ctr"/>
            <a:r>
              <a:rPr lang="cs-CZ" b="1" dirty="0" smtClean="0"/>
              <a:t>Orlík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8186766" cy="528641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balancuje na pomezí </a:t>
            </a:r>
            <a:r>
              <a:rPr lang="cs-CZ" dirty="0" err="1" smtClean="0"/>
              <a:t>heavy</a:t>
            </a:r>
            <a:r>
              <a:rPr lang="cs-CZ" dirty="0" smtClean="0"/>
              <a:t> metalu, punku a „hospodského“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rocku </a:t>
            </a:r>
            <a:r>
              <a:rPr lang="en-US" dirty="0" smtClean="0"/>
              <a:t>[4]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texty této pražské kapely často vyzývaly k rasové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nesnášenlivosti</a:t>
            </a:r>
            <a:r>
              <a:rPr lang="en-US" dirty="0" smtClean="0"/>
              <a:t> [4]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mezi zakládající členy patří např.: Daniel Landa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a David </a:t>
            </a:r>
            <a:r>
              <a:rPr lang="cs-CZ" dirty="0" err="1" smtClean="0"/>
              <a:t>Matásek</a:t>
            </a:r>
            <a:r>
              <a:rPr lang="en-US" dirty="0" smtClean="0"/>
              <a:t> [5]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později se D. Landa pustil na sólovou dráhu a vyjádřil se v tom smyslu, že v době své účasti v kapele Orlík byl mladý a nerozvážný</a:t>
            </a:r>
            <a:r>
              <a:rPr lang="en-US" dirty="0" smtClean="0"/>
              <a:t> [5]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D. </a:t>
            </a:r>
            <a:r>
              <a:rPr lang="cs-CZ" dirty="0" err="1" smtClean="0"/>
              <a:t>Matásek</a:t>
            </a:r>
            <a:r>
              <a:rPr lang="cs-CZ" dirty="0" smtClean="0"/>
              <a:t> pokračoval v herecké kariéře</a:t>
            </a:r>
            <a:r>
              <a:rPr lang="en-US" dirty="0" smtClean="0"/>
              <a:t> [5]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sz="2200" b="1" dirty="0" smtClean="0"/>
              <a:t>S.O.S.</a:t>
            </a:r>
          </a:p>
          <a:p>
            <a:pPr>
              <a:buNone/>
            </a:pPr>
            <a:r>
              <a:rPr lang="cs-CZ" sz="2100" dirty="0" smtClean="0">
                <a:hlinkClick r:id="rId2"/>
              </a:rPr>
              <a:t>http://www.</a:t>
            </a:r>
            <a:r>
              <a:rPr lang="cs-CZ" sz="2100" dirty="0" err="1" smtClean="0">
                <a:hlinkClick r:id="rId2"/>
              </a:rPr>
              <a:t>youtube.com</a:t>
            </a:r>
            <a:r>
              <a:rPr lang="cs-CZ" sz="2100" dirty="0" smtClean="0">
                <a:hlinkClick r:id="rId2"/>
              </a:rPr>
              <a:t>/</a:t>
            </a:r>
            <a:r>
              <a:rPr lang="cs-CZ" sz="2100" dirty="0" err="1" smtClean="0">
                <a:hlinkClick r:id="rId2"/>
              </a:rPr>
              <a:t>watch</a:t>
            </a:r>
            <a:r>
              <a:rPr lang="cs-CZ" sz="2100" dirty="0" smtClean="0">
                <a:hlinkClick r:id="rId2"/>
              </a:rPr>
              <a:t>?v=-</a:t>
            </a:r>
            <a:r>
              <a:rPr lang="cs-CZ" sz="2100" dirty="0" err="1" smtClean="0">
                <a:hlinkClick r:id="rId2"/>
              </a:rPr>
              <a:t>wO</a:t>
            </a:r>
            <a:r>
              <a:rPr lang="cs-CZ" sz="2100" dirty="0" smtClean="0">
                <a:hlinkClick r:id="rId2"/>
              </a:rPr>
              <a:t>-9STroEw</a:t>
            </a:r>
            <a:endParaRPr lang="cs-CZ" sz="2100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39784"/>
          </a:xfrm>
        </p:spPr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15328" cy="590076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sz="1700" dirty="0" smtClean="0"/>
              <a:t>[1]	 	</a:t>
            </a:r>
            <a:r>
              <a:rPr lang="en-US" sz="1700" dirty="0" err="1" smtClean="0"/>
              <a:t>Chaozz</a:t>
            </a:r>
            <a:r>
              <a:rPr lang="en-US" sz="1700" dirty="0" smtClean="0"/>
              <a:t>. In: Wikipedia: the free encyclopedia [online]. San Francisco (CA): 	Wikimedia Foundation, 2006 [cit. 2013-04-25].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	http://cs.wikipedia.org/wiki/Chaozz </a:t>
            </a:r>
          </a:p>
          <a:p>
            <a:pPr>
              <a:buNone/>
            </a:pPr>
            <a:endParaRPr lang="en-US" sz="1700" dirty="0" smtClean="0"/>
          </a:p>
          <a:p>
            <a:pPr>
              <a:buNone/>
            </a:pPr>
            <a:r>
              <a:rPr lang="en-US" sz="1700" dirty="0" smtClean="0"/>
              <a:t>[2]	 	Skinhead. In: Wikipedia: the free encyclopedia [online]. San Francisco 	(CA): Wikimedia Foundation, 2006 [cit. 2013-04-25].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	http://cs.wikipedia.org/wiki/Skinhead</a:t>
            </a:r>
          </a:p>
          <a:p>
            <a:pPr>
              <a:buNone/>
            </a:pPr>
            <a:endParaRPr lang="en-US" sz="1700" dirty="0" smtClean="0"/>
          </a:p>
          <a:p>
            <a:pPr>
              <a:buNone/>
            </a:pPr>
            <a:r>
              <a:rPr lang="en-US" sz="1700" dirty="0" smtClean="0"/>
              <a:t>[3]</a:t>
            </a:r>
            <a:r>
              <a:rPr lang="cs-CZ" sz="1700" dirty="0" smtClean="0"/>
              <a:t>		</a:t>
            </a:r>
            <a:r>
              <a:rPr lang="en-US" sz="1700" dirty="0" smtClean="0"/>
              <a:t>Skinhead. In: Wikipedia: the free encyclopedia [online]. San Francisco 	(CA): Wikimedia Foundation, 20</a:t>
            </a:r>
            <a:r>
              <a:rPr lang="cs-CZ" sz="1700" dirty="0" smtClean="0"/>
              <a:t>10</a:t>
            </a:r>
            <a:r>
              <a:rPr lang="en-US" sz="1700" dirty="0" smtClean="0"/>
              <a:t> [cit. 2013-04-25].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</a:t>
            </a:r>
            <a:r>
              <a:rPr lang="en-US" sz="1700" dirty="0" smtClean="0"/>
              <a:t>z</a:t>
            </a:r>
            <a:r>
              <a:rPr lang="cs-CZ" sz="1700" dirty="0" smtClean="0"/>
              <a:t> </a:t>
            </a:r>
            <a:r>
              <a:rPr lang="en-US" sz="1700" dirty="0" smtClean="0">
                <a:hlinkClick r:id="rId2"/>
              </a:rPr>
              <a:t>http</a:t>
            </a:r>
            <a:r>
              <a:rPr lang="en-US" sz="1700" dirty="0" smtClean="0">
                <a:hlinkClick r:id="rId2"/>
              </a:rPr>
              <a:t>://</a:t>
            </a:r>
            <a:r>
              <a:rPr lang="en-US" sz="1700" dirty="0" smtClean="0">
                <a:hlinkClick r:id="rId2"/>
              </a:rPr>
              <a:t>cs.wikipedia.org/wiki/Skinhead</a:t>
            </a:r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     </a:t>
            </a:r>
            <a:r>
              <a:rPr lang="cs-CZ" sz="1700" dirty="0" smtClean="0">
                <a:hlinkClick r:id="rId3"/>
              </a:rPr>
              <a:t>http://</a:t>
            </a:r>
            <a:r>
              <a:rPr lang="cs-CZ" sz="1700" dirty="0" smtClean="0">
                <a:hlinkClick r:id="rId3"/>
              </a:rPr>
              <a:t>cs.wikipedia.org/wiki/Soubor:Dr_martens_boots.jpg</a:t>
            </a:r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 </a:t>
            </a:r>
            <a:r>
              <a:rPr lang="cs-CZ" sz="1700" dirty="0" smtClean="0"/>
              <a:t>    </a:t>
            </a:r>
            <a:r>
              <a:rPr lang="cs-CZ" sz="1700" dirty="0" smtClean="0">
                <a:hlinkClick r:id="rId4"/>
              </a:rPr>
              <a:t>http</a:t>
            </a:r>
            <a:r>
              <a:rPr lang="cs-CZ" sz="1700" dirty="0" smtClean="0">
                <a:hlinkClick r:id="rId4"/>
              </a:rPr>
              <a:t>://</a:t>
            </a:r>
            <a:r>
              <a:rPr lang="cs-CZ" sz="1700" dirty="0" smtClean="0">
                <a:hlinkClick r:id="rId4"/>
              </a:rPr>
              <a:t>cs.wikipedia.org/wiki/Soubor:Neo-Nazi_Skinhead.jpg</a:t>
            </a:r>
            <a:endParaRPr lang="cs-CZ" sz="1700" dirty="0" smtClean="0"/>
          </a:p>
          <a:p>
            <a:pPr>
              <a:buNone/>
            </a:pPr>
            <a:endParaRPr lang="en-US" sz="1700" dirty="0" smtClean="0"/>
          </a:p>
          <a:p>
            <a:pPr>
              <a:buNone/>
            </a:pPr>
            <a:r>
              <a:rPr lang="en-US" sz="1700" dirty="0" smtClean="0"/>
              <a:t>[4]		</a:t>
            </a:r>
            <a:r>
              <a:rPr lang="cs-CZ" sz="1700" dirty="0" smtClean="0"/>
              <a:t>CHARALAMBIDIS, </a:t>
            </a:r>
            <a:r>
              <a:rPr lang="cs-CZ" sz="1700" dirty="0" err="1" smtClean="0"/>
              <a:t>Alexandros</a:t>
            </a:r>
            <a:r>
              <a:rPr lang="cs-CZ" sz="1700" dirty="0" smtClean="0"/>
              <a:t>, Jiří PILKA a Zbyněk CÍSAŘ. 	Hudební </a:t>
            </a:r>
            <a:r>
              <a:rPr lang="en-US" sz="1700" dirty="0" smtClean="0"/>
              <a:t>	</a:t>
            </a:r>
            <a:r>
              <a:rPr lang="cs-CZ" sz="1700" dirty="0" smtClean="0"/>
              <a:t>výchova pro 9. ročník základní školy. 1. </a:t>
            </a:r>
            <a:r>
              <a:rPr lang="cs-CZ" sz="1700" dirty="0" err="1" smtClean="0"/>
              <a:t>vyd</a:t>
            </a:r>
            <a:r>
              <a:rPr lang="cs-CZ" sz="1700" dirty="0" smtClean="0"/>
              <a:t>. Praha: SPN - 	pedagogické nakladatelství, 1998, s. 11</a:t>
            </a:r>
            <a:r>
              <a:rPr lang="en-US" sz="1700" dirty="0" smtClean="0"/>
              <a:t>8</a:t>
            </a:r>
            <a:r>
              <a:rPr lang="cs-CZ" sz="1700" dirty="0" smtClean="0"/>
              <a:t>. ISBN 80-7235-012-9.</a:t>
            </a:r>
            <a:endParaRPr lang="en-US" sz="1700" dirty="0" smtClean="0"/>
          </a:p>
          <a:p>
            <a:pPr>
              <a:buNone/>
            </a:pPr>
            <a:endParaRPr lang="en-US" sz="1700" dirty="0" smtClean="0"/>
          </a:p>
          <a:p>
            <a:pPr>
              <a:buNone/>
            </a:pPr>
            <a:r>
              <a:rPr lang="en-US" sz="1700" dirty="0" smtClean="0"/>
              <a:t>[5]		</a:t>
            </a:r>
            <a:r>
              <a:rPr lang="en-US" sz="1700" dirty="0" err="1" smtClean="0"/>
              <a:t>Orlík</a:t>
            </a:r>
            <a:r>
              <a:rPr lang="en-US" sz="1700" dirty="0" smtClean="0"/>
              <a:t> (</a:t>
            </a:r>
            <a:r>
              <a:rPr lang="en-US" sz="1700" dirty="0" err="1" smtClean="0"/>
              <a:t>hudební</a:t>
            </a:r>
            <a:r>
              <a:rPr lang="en-US" sz="1700" dirty="0" smtClean="0"/>
              <a:t> </a:t>
            </a:r>
            <a:r>
              <a:rPr lang="en-US" sz="1700" dirty="0" err="1" smtClean="0"/>
              <a:t>skupina</a:t>
            </a:r>
            <a:r>
              <a:rPr lang="en-US" sz="1700" dirty="0" smtClean="0"/>
              <a:t>): </a:t>
            </a:r>
            <a:r>
              <a:rPr lang="en-US" sz="1700" dirty="0" err="1" smtClean="0"/>
              <a:t>Historie</a:t>
            </a:r>
            <a:r>
              <a:rPr lang="en-US" sz="1700" dirty="0" smtClean="0"/>
              <a:t> </a:t>
            </a:r>
            <a:r>
              <a:rPr lang="en-US" sz="1700" dirty="0" err="1" smtClean="0"/>
              <a:t>kapely</a:t>
            </a:r>
            <a:r>
              <a:rPr lang="en-US" sz="1700" dirty="0" smtClean="0"/>
              <a:t>. In: Wikipedia: the free 	encyclopedia [online]. San Francisco (CA): Wikimedia Foundation, 	2005 	[cit. 2013-04-25].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	http://cs.wikipedia.org/wiki/Orlík_(hudební_skupina)</a:t>
            </a:r>
          </a:p>
          <a:p>
            <a:pPr>
              <a:buNone/>
            </a:pPr>
            <a:endParaRPr lang="en-US" sz="1700" dirty="0" smtClean="0"/>
          </a:p>
          <a:p>
            <a:pPr>
              <a:buNone/>
            </a:pPr>
            <a:endParaRPr lang="en-US" sz="1700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1627</TotalTime>
  <Words>144</Words>
  <Application>Microsoft Office PowerPoint</Application>
  <PresentationFormat>Předvádění na obrazovce (4:3)</PresentationFormat>
  <Paragraphs>68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 Základní škola Netvořice Autor:    Mgr. Ludmila Vodehnalová Název:    VY_32_INOVACE_13_ Č. projektu:   OP VK 1.4 Téma:         90. léta v české moderní       populární hudbě</vt:lpstr>
      <vt:lpstr>ANOTACE</vt:lpstr>
      <vt:lpstr>HIP HOP Chaozz</vt:lpstr>
      <vt:lpstr>Skinheads</vt:lpstr>
      <vt:lpstr>Orlík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Netvořice Autor:    Mgr. Ludmila Vodehnalová Název:    VY_32_INOVACE_11_ Č. projektu:   OPVK 1.4 Téma:         90. léta v české moderní       populární hudbě</dc:title>
  <dc:creator>klára</dc:creator>
  <cp:lastModifiedBy>Dum</cp:lastModifiedBy>
  <cp:revision>73</cp:revision>
  <dcterms:created xsi:type="dcterms:W3CDTF">2013-04-17T17:01:25Z</dcterms:created>
  <dcterms:modified xsi:type="dcterms:W3CDTF">2013-05-29T17:56:44Z</dcterms:modified>
</cp:coreProperties>
</file>