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7" r:id="rId2"/>
    <p:sldId id="278" r:id="rId3"/>
    <p:sldId id="279" r:id="rId4"/>
    <p:sldId id="280" r:id="rId5"/>
    <p:sldId id="283" r:id="rId6"/>
    <p:sldId id="28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306" autoAdjust="0"/>
    <p:restoredTop sz="94660" autoAdjust="0"/>
  </p:normalViewPr>
  <p:slideViewPr>
    <p:cSldViewPr>
      <p:cViewPr varScale="1">
        <p:scale>
          <a:sx n="76" d="100"/>
          <a:sy n="76" d="100"/>
        </p:scale>
        <p:origin x="-99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8241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CA6C48E-1725-44E0-AB0B-05BB1A73F1D1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CA6C48E-1725-44E0-AB0B-05BB1A73F1D1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CA6C48E-1725-44E0-AB0B-05BB1A73F1D1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C48E-1725-44E0-AB0B-05BB1A73F1D1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C48E-1725-44E0-AB0B-05BB1A73F1D1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CA6C48E-1725-44E0-AB0B-05BB1A73F1D1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C48E-1725-44E0-AB0B-05BB1A73F1D1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CA6C48E-1725-44E0-AB0B-05BB1A73F1D1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CA6C48E-1725-44E0-AB0B-05BB1A73F1D1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C48E-1725-44E0-AB0B-05BB1A73F1D1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C48E-1725-44E0-AB0B-05BB1A73F1D1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CA6C48E-1725-44E0-AB0B-05BB1A73F1D1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_uZ4dJTPH-Q" TargetMode="External"/><Relationship Id="rId2" Type="http://schemas.openxmlformats.org/officeDocument/2006/relationships/hyperlink" Target="http://www.youtube.com/watch?v=9yT0OW_GOp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rr_HblzaAy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mgNfMgF7xTY" TargetMode="External"/><Relationship Id="rId2" Type="http://schemas.openxmlformats.org/officeDocument/2006/relationships/hyperlink" Target="http://www.youtube.com/watch?v=JD8XGLL3QS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hyperlink" Target="http://www.youtube.com/watch?v=E0nt5NsBhuQ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yfc7cumzpTY" TargetMode="External"/><Relationship Id="rId2" Type="http://schemas.openxmlformats.org/officeDocument/2006/relationships/hyperlink" Target="http://www.youtube.com/watch?v=P1HS5yaDj30&amp;list=PL0AC9C9005315423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00232" y="500042"/>
            <a:ext cx="6929486" cy="2857520"/>
          </a:xfrm>
        </p:spPr>
        <p:txBody>
          <a:bodyPr>
            <a:normAutofit/>
          </a:bodyPr>
          <a:lstStyle/>
          <a:p>
            <a:r>
              <a:rPr lang="cs-CZ" sz="2200" dirty="0" smtClean="0"/>
              <a:t>Název školy:  Základní škola </a:t>
            </a:r>
            <a:r>
              <a:rPr lang="cs-CZ" sz="2200" dirty="0" err="1" smtClean="0"/>
              <a:t>Netvořice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Autor:	   Mgr. Ludmila </a:t>
            </a:r>
            <a:r>
              <a:rPr lang="cs-CZ" sz="2200" dirty="0" err="1" smtClean="0"/>
              <a:t>Vodehnalová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Název:	   VY_32_INOVACE_1</a:t>
            </a:r>
            <a:r>
              <a:rPr lang="en-US" sz="2200" dirty="0" smtClean="0"/>
              <a:t>4</a:t>
            </a:r>
            <a:r>
              <a:rPr lang="cs-CZ" sz="2200" dirty="0" smtClean="0"/>
              <a:t>_</a:t>
            </a:r>
            <a:br>
              <a:rPr lang="cs-CZ" sz="2200" dirty="0" smtClean="0"/>
            </a:br>
            <a:r>
              <a:rPr lang="cs-CZ" sz="2200" dirty="0" smtClean="0"/>
              <a:t>Č. projektu:   OP VK 1.4</a:t>
            </a:r>
            <a:br>
              <a:rPr lang="cs-CZ" sz="2200" dirty="0" smtClean="0"/>
            </a:br>
            <a:r>
              <a:rPr lang="cs-CZ" sz="2200" dirty="0" smtClean="0"/>
              <a:t>Téma:	    	   90. léta v české moderní 			   populární hudbě</a:t>
            </a:r>
            <a:endParaRPr lang="cs-CZ" sz="2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357422" y="5000636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714488"/>
            <a:ext cx="7467600" cy="4759464"/>
          </a:xfrm>
        </p:spPr>
        <p:txBody>
          <a:bodyPr/>
          <a:lstStyle/>
          <a:p>
            <a:r>
              <a:rPr lang="en-US" dirty="0" smtClean="0"/>
              <a:t>Rock, punk rock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9. ročníku dle ŠVP 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výchova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Prezentace na interaktivní 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rock, punk rock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3978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         </a:t>
            </a:r>
            <a:r>
              <a:rPr lang="en-US" b="1" dirty="0" smtClean="0"/>
              <a:t>Rock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	</a:t>
            </a:r>
            <a:r>
              <a:rPr lang="cs-CZ" b="1" dirty="0" err="1" smtClean="0"/>
              <a:t>Wanastovy</a:t>
            </a:r>
            <a:r>
              <a:rPr lang="cs-CZ" b="1" dirty="0" smtClean="0"/>
              <a:t> </a:t>
            </a:r>
            <a:r>
              <a:rPr lang="cs-CZ" b="1" dirty="0" err="1" smtClean="0"/>
              <a:t>wjeci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skupina vznikla </a:t>
            </a:r>
            <a:r>
              <a:rPr lang="en-US" dirty="0" smtClean="0"/>
              <a:t>v </a:t>
            </a:r>
            <a:r>
              <a:rPr lang="cs-CZ" dirty="0" err="1" smtClean="0"/>
              <a:t>ro</a:t>
            </a:r>
            <a:r>
              <a:rPr lang="en-US" dirty="0" err="1" smtClean="0"/>
              <a:t>ce</a:t>
            </a:r>
            <a:r>
              <a:rPr lang="cs-CZ" dirty="0" smtClean="0"/>
              <a:t> 1988 v sestavě Robert </a:t>
            </a:r>
            <a:r>
              <a:rPr lang="cs-CZ" dirty="0" err="1" smtClean="0"/>
              <a:t>Kodym</a:t>
            </a:r>
            <a:r>
              <a:rPr lang="cs-CZ" dirty="0" smtClean="0"/>
              <a:t>, P.B.CH.</a:t>
            </a:r>
            <a:r>
              <a:rPr lang="en-US" dirty="0" smtClean="0"/>
              <a:t> a</a:t>
            </a:r>
            <a:r>
              <a:rPr lang="cs-CZ" dirty="0" smtClean="0"/>
              <a:t> Adolf </a:t>
            </a:r>
            <a:r>
              <a:rPr lang="cs-CZ" dirty="0" err="1" smtClean="0"/>
              <a:t>Vitáček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ukázka: </a:t>
            </a:r>
            <a:r>
              <a:rPr lang="cs-CZ" sz="2200" b="1" dirty="0" smtClean="0"/>
              <a:t>Sbírka </a:t>
            </a:r>
            <a:r>
              <a:rPr lang="cs-CZ" sz="2200" b="1" dirty="0" err="1" smtClean="0"/>
              <a:t>zvadlejch</a:t>
            </a:r>
            <a:r>
              <a:rPr lang="cs-CZ" sz="2200" b="1" dirty="0" smtClean="0"/>
              <a:t> růží</a:t>
            </a:r>
          </a:p>
          <a:p>
            <a:pPr>
              <a:buNone/>
            </a:pPr>
            <a:r>
              <a:rPr lang="cs-CZ" sz="1800" b="1" dirty="0" smtClean="0">
                <a:hlinkClick r:id="rId2"/>
              </a:rPr>
              <a:t>http://www.</a:t>
            </a:r>
            <a:r>
              <a:rPr lang="cs-CZ" sz="1800" b="1" dirty="0" err="1" smtClean="0">
                <a:hlinkClick r:id="rId2"/>
              </a:rPr>
              <a:t>youtube.com</a:t>
            </a:r>
            <a:r>
              <a:rPr lang="cs-CZ" sz="1800" b="1" dirty="0" smtClean="0">
                <a:hlinkClick r:id="rId2"/>
              </a:rPr>
              <a:t>/</a:t>
            </a:r>
            <a:r>
              <a:rPr lang="cs-CZ" sz="1800" b="1" dirty="0" err="1" smtClean="0">
                <a:hlinkClick r:id="rId2"/>
              </a:rPr>
              <a:t>watch</a:t>
            </a:r>
            <a:r>
              <a:rPr lang="cs-CZ" sz="1800" b="1" dirty="0" smtClean="0">
                <a:hlinkClick r:id="rId2"/>
              </a:rPr>
              <a:t>?v=9yT0OW_</a:t>
            </a:r>
            <a:r>
              <a:rPr lang="cs-CZ" sz="1800" b="1" dirty="0" err="1" smtClean="0">
                <a:hlinkClick r:id="rId2"/>
              </a:rPr>
              <a:t>GOpI</a:t>
            </a:r>
            <a:endParaRPr lang="cs-CZ" sz="1800" b="1" dirty="0" smtClean="0"/>
          </a:p>
          <a:p>
            <a:pPr>
              <a:buNone/>
            </a:pPr>
            <a:r>
              <a:rPr lang="cs-CZ" dirty="0" smtClean="0"/>
              <a:t>				</a:t>
            </a:r>
            <a:r>
              <a:rPr lang="cs-CZ" sz="2200" b="1" dirty="0" smtClean="0"/>
              <a:t>Tak mi to teda </a:t>
            </a:r>
            <a:r>
              <a:rPr lang="cs-CZ" sz="2200" b="1" dirty="0" err="1" smtClean="0"/>
              <a:t>nandey</a:t>
            </a:r>
            <a:endParaRPr lang="cs-CZ" sz="2200" b="1" dirty="0" smtClean="0"/>
          </a:p>
          <a:p>
            <a:pPr>
              <a:buNone/>
            </a:pPr>
            <a:r>
              <a:rPr lang="cs-CZ" sz="1800" b="1" dirty="0" smtClean="0">
                <a:hlinkClick r:id="rId3"/>
              </a:rPr>
              <a:t>http://www.</a:t>
            </a:r>
            <a:r>
              <a:rPr lang="cs-CZ" sz="1800" b="1" dirty="0" err="1" smtClean="0">
                <a:hlinkClick r:id="rId3"/>
              </a:rPr>
              <a:t>youtube.com</a:t>
            </a:r>
            <a:r>
              <a:rPr lang="cs-CZ" sz="1800" b="1" dirty="0" smtClean="0">
                <a:hlinkClick r:id="rId3"/>
              </a:rPr>
              <a:t>/</a:t>
            </a:r>
            <a:r>
              <a:rPr lang="cs-CZ" sz="1800" b="1" dirty="0" err="1" smtClean="0">
                <a:hlinkClick r:id="rId3"/>
              </a:rPr>
              <a:t>watch</a:t>
            </a:r>
            <a:r>
              <a:rPr lang="cs-CZ" sz="1800" b="1" dirty="0" smtClean="0">
                <a:hlinkClick r:id="rId3"/>
              </a:rPr>
              <a:t>?v=_uZ4dJTPH-Q</a:t>
            </a:r>
            <a:endParaRPr lang="cs-CZ" sz="1800" b="1" dirty="0" smtClean="0"/>
          </a:p>
          <a:p>
            <a:pPr>
              <a:buNone/>
            </a:pPr>
            <a:r>
              <a:rPr lang="cs-CZ" dirty="0" smtClean="0"/>
              <a:t>				</a:t>
            </a:r>
            <a:r>
              <a:rPr lang="cs-CZ" sz="2200" b="1" dirty="0" smtClean="0"/>
              <a:t>V princeznách</a:t>
            </a:r>
          </a:p>
          <a:p>
            <a:pPr>
              <a:buNone/>
            </a:pPr>
            <a:r>
              <a:rPr lang="cs-CZ" sz="1800" b="1" dirty="0" smtClean="0">
                <a:hlinkClick r:id="rId4"/>
              </a:rPr>
              <a:t>http://www.</a:t>
            </a:r>
            <a:r>
              <a:rPr lang="cs-CZ" sz="1800" b="1" dirty="0" err="1" smtClean="0">
                <a:hlinkClick r:id="rId4"/>
              </a:rPr>
              <a:t>youtube.com</a:t>
            </a:r>
            <a:r>
              <a:rPr lang="cs-CZ" sz="1800" b="1" dirty="0" smtClean="0">
                <a:hlinkClick r:id="rId4"/>
              </a:rPr>
              <a:t>/</a:t>
            </a:r>
            <a:r>
              <a:rPr lang="cs-CZ" sz="1800" b="1" dirty="0" err="1" smtClean="0">
                <a:hlinkClick r:id="rId4"/>
              </a:rPr>
              <a:t>watch</a:t>
            </a:r>
            <a:r>
              <a:rPr lang="cs-CZ" sz="1800" b="1" dirty="0" smtClean="0">
                <a:hlinkClick r:id="rId4"/>
              </a:rPr>
              <a:t>?v=</a:t>
            </a:r>
            <a:r>
              <a:rPr lang="cs-CZ" sz="1800" b="1" dirty="0" err="1" smtClean="0">
                <a:hlinkClick r:id="rId4"/>
              </a:rPr>
              <a:t>rr</a:t>
            </a:r>
            <a:r>
              <a:rPr lang="cs-CZ" sz="1800" b="1" dirty="0" smtClean="0">
                <a:hlinkClick r:id="rId4"/>
              </a:rPr>
              <a:t>_</a:t>
            </a:r>
            <a:r>
              <a:rPr lang="cs-CZ" sz="1800" b="1" dirty="0" err="1" smtClean="0">
                <a:hlinkClick r:id="rId4"/>
              </a:rPr>
              <a:t>HblzaAyw</a:t>
            </a:r>
            <a:endParaRPr lang="cs-CZ" sz="1800" b="1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Rock</a:t>
            </a:r>
            <a:br>
              <a:rPr lang="cs-CZ" b="1" dirty="0" smtClean="0"/>
            </a:br>
            <a:r>
              <a:rPr lang="cs-CZ" b="1" dirty="0" smtClean="0"/>
              <a:t>Lucie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58204" cy="525780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na hudební scénu vstoupila r. 1988</a:t>
            </a:r>
            <a:r>
              <a:rPr lang="en-US" dirty="0" smtClean="0"/>
              <a:t> [1]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během následujících 14 let vydali sedm alb, dvě koncertní dvoualba a jeden výběr hitů</a:t>
            </a:r>
            <a:r>
              <a:rPr lang="en-US" dirty="0" smtClean="0"/>
              <a:t> [1]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od roku 2004 měla skupina pauzu, která skončila v roce 2012</a:t>
            </a:r>
            <a:r>
              <a:rPr lang="en-US" dirty="0" smtClean="0"/>
              <a:t> [1]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ukázka: </a:t>
            </a:r>
            <a:r>
              <a:rPr lang="cs-CZ" sz="2200" b="1" dirty="0" smtClean="0"/>
              <a:t>Sen</a:t>
            </a:r>
          </a:p>
          <a:p>
            <a:pPr>
              <a:buNone/>
            </a:pPr>
            <a:r>
              <a:rPr lang="cs-CZ" sz="1800" b="1" dirty="0" smtClean="0">
                <a:hlinkClick r:id="rId2"/>
              </a:rPr>
              <a:t>http://www.</a:t>
            </a:r>
            <a:r>
              <a:rPr lang="cs-CZ" sz="1800" b="1" dirty="0" err="1" smtClean="0">
                <a:hlinkClick r:id="rId2"/>
              </a:rPr>
              <a:t>youtube.com</a:t>
            </a:r>
            <a:r>
              <a:rPr lang="cs-CZ" sz="1800" b="1" dirty="0" smtClean="0">
                <a:hlinkClick r:id="rId2"/>
              </a:rPr>
              <a:t>/</a:t>
            </a:r>
            <a:r>
              <a:rPr lang="cs-CZ" sz="1800" b="1" dirty="0" err="1" smtClean="0">
                <a:hlinkClick r:id="rId2"/>
              </a:rPr>
              <a:t>watch</a:t>
            </a:r>
            <a:r>
              <a:rPr lang="cs-CZ" sz="1800" b="1" dirty="0" smtClean="0">
                <a:hlinkClick r:id="rId2"/>
              </a:rPr>
              <a:t>?v=JD8XGLL3QSs</a:t>
            </a:r>
            <a:endParaRPr lang="cs-CZ" sz="1800" b="1" dirty="0" smtClean="0"/>
          </a:p>
          <a:p>
            <a:pPr>
              <a:buNone/>
            </a:pPr>
            <a:r>
              <a:rPr lang="cs-CZ" sz="1800" dirty="0" smtClean="0"/>
              <a:t>			           </a:t>
            </a:r>
            <a:r>
              <a:rPr lang="cs-CZ" sz="2200" b="1" dirty="0" smtClean="0"/>
              <a:t>Šrouby do hlavy</a:t>
            </a:r>
          </a:p>
          <a:p>
            <a:pPr>
              <a:buNone/>
            </a:pPr>
            <a:r>
              <a:rPr lang="cs-CZ" sz="1800" b="1" dirty="0" smtClean="0">
                <a:hlinkClick r:id="rId3"/>
              </a:rPr>
              <a:t>http://www.</a:t>
            </a:r>
            <a:r>
              <a:rPr lang="cs-CZ" sz="1800" b="1" dirty="0" err="1" smtClean="0">
                <a:hlinkClick r:id="rId3"/>
              </a:rPr>
              <a:t>youtube.com</a:t>
            </a:r>
            <a:r>
              <a:rPr lang="cs-CZ" sz="1800" b="1" dirty="0" smtClean="0">
                <a:hlinkClick r:id="rId3"/>
              </a:rPr>
              <a:t>/</a:t>
            </a:r>
            <a:r>
              <a:rPr lang="cs-CZ" sz="1800" b="1" dirty="0" err="1" smtClean="0">
                <a:hlinkClick r:id="rId3"/>
              </a:rPr>
              <a:t>watch</a:t>
            </a:r>
            <a:r>
              <a:rPr lang="cs-CZ" sz="1800" b="1" dirty="0" smtClean="0">
                <a:hlinkClick r:id="rId3"/>
              </a:rPr>
              <a:t>?v=mgNfMgF7xTY</a:t>
            </a:r>
            <a:endParaRPr lang="cs-CZ" sz="1800" b="1" dirty="0" smtClean="0"/>
          </a:p>
          <a:p>
            <a:pPr>
              <a:buNone/>
            </a:pPr>
            <a:r>
              <a:rPr lang="cs-CZ" sz="1800" dirty="0" smtClean="0"/>
              <a:t>		                          </a:t>
            </a:r>
            <a:r>
              <a:rPr lang="cs-CZ" b="1" dirty="0" smtClean="0"/>
              <a:t>Medvídek</a:t>
            </a:r>
          </a:p>
          <a:p>
            <a:pPr>
              <a:buNone/>
            </a:pPr>
            <a:r>
              <a:rPr lang="cs-CZ" sz="1800" b="1" dirty="0" smtClean="0">
                <a:hlinkClick r:id="rId4"/>
              </a:rPr>
              <a:t>http://www.</a:t>
            </a:r>
            <a:r>
              <a:rPr lang="cs-CZ" sz="1800" b="1" dirty="0" err="1" smtClean="0">
                <a:hlinkClick r:id="rId4"/>
              </a:rPr>
              <a:t>youtube.com</a:t>
            </a:r>
            <a:r>
              <a:rPr lang="cs-CZ" sz="1800" b="1" dirty="0" smtClean="0">
                <a:hlinkClick r:id="rId4"/>
              </a:rPr>
              <a:t>/</a:t>
            </a:r>
            <a:r>
              <a:rPr lang="cs-CZ" sz="1800" b="1" dirty="0" err="1" smtClean="0">
                <a:hlinkClick r:id="rId4"/>
              </a:rPr>
              <a:t>watch</a:t>
            </a:r>
            <a:r>
              <a:rPr lang="cs-CZ" sz="1800" b="1" dirty="0" smtClean="0">
                <a:hlinkClick r:id="rId4"/>
              </a:rPr>
              <a:t>?v=E0nt5NsBhuQ</a:t>
            </a:r>
            <a:endParaRPr lang="cs-CZ" sz="1800" b="1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 descr="C:\Users\notebook\AppData\Local\Microsoft\Windows\Temporary Internet Files\Content.IE5\5WV9C7EK\MM910001151[1]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4572008"/>
            <a:ext cx="1428760" cy="1746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Punk rock</a:t>
            </a:r>
            <a:br>
              <a:rPr lang="cs-CZ" b="1" dirty="0" smtClean="0"/>
            </a:br>
            <a:r>
              <a:rPr lang="cs-CZ" b="1" dirty="0" smtClean="0"/>
              <a:t>Tři sestry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česká hudební skupina hrající </a:t>
            </a:r>
          </a:p>
          <a:p>
            <a:pPr>
              <a:buNone/>
            </a:pPr>
            <a:r>
              <a:rPr lang="cs-CZ" dirty="0" smtClean="0"/>
              <a:t>	původně punk</a:t>
            </a:r>
            <a:r>
              <a:rPr lang="en-US" dirty="0" smtClean="0"/>
              <a:t> [2]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textařem a hlavním zpěvákem </a:t>
            </a:r>
          </a:p>
          <a:p>
            <a:pPr>
              <a:buNone/>
            </a:pPr>
            <a:r>
              <a:rPr lang="cs-CZ" dirty="0" smtClean="0"/>
              <a:t>	je </a:t>
            </a:r>
            <a:r>
              <a:rPr lang="cs-CZ" dirty="0" err="1" smtClean="0"/>
              <a:t>Lou</a:t>
            </a:r>
            <a:r>
              <a:rPr lang="cs-CZ" dirty="0" smtClean="0"/>
              <a:t> </a:t>
            </a:r>
            <a:r>
              <a:rPr lang="cs-CZ" dirty="0" err="1" smtClean="0"/>
              <a:t>Fanánek</a:t>
            </a:r>
            <a:r>
              <a:rPr lang="cs-CZ" dirty="0" smtClean="0"/>
              <a:t> </a:t>
            </a:r>
            <a:r>
              <a:rPr lang="cs-CZ" dirty="0" err="1" smtClean="0"/>
              <a:t>Hagen</a:t>
            </a:r>
            <a:r>
              <a:rPr lang="en-US" dirty="0" smtClean="0"/>
              <a:t> [2]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ukázka: </a:t>
            </a:r>
            <a:r>
              <a:rPr lang="cs-CZ" sz="2200" b="1" dirty="0" err="1" smtClean="0"/>
              <a:t>Pijanovka</a:t>
            </a:r>
            <a:endParaRPr lang="cs-CZ" sz="2200" b="1" dirty="0" smtClean="0"/>
          </a:p>
          <a:p>
            <a:pPr>
              <a:buNone/>
            </a:pPr>
            <a:r>
              <a:rPr lang="cs-CZ" sz="1800" b="1" dirty="0" smtClean="0">
                <a:hlinkClick r:id="rId2"/>
              </a:rPr>
              <a:t>http://www.</a:t>
            </a:r>
            <a:r>
              <a:rPr lang="cs-CZ" sz="1800" b="1" dirty="0" err="1" smtClean="0">
                <a:hlinkClick r:id="rId2"/>
              </a:rPr>
              <a:t>youtube.com</a:t>
            </a:r>
            <a:r>
              <a:rPr lang="cs-CZ" sz="1800" b="1" dirty="0" smtClean="0">
                <a:hlinkClick r:id="rId2"/>
              </a:rPr>
              <a:t>/</a:t>
            </a:r>
            <a:r>
              <a:rPr lang="cs-CZ" sz="1800" b="1" dirty="0" err="1" smtClean="0">
                <a:hlinkClick r:id="rId2"/>
              </a:rPr>
              <a:t>watch</a:t>
            </a:r>
            <a:r>
              <a:rPr lang="cs-CZ" sz="1800" b="1" dirty="0" smtClean="0">
                <a:hlinkClick r:id="rId2"/>
              </a:rPr>
              <a:t>?v=P1HS5yaDj30&amp;list=PL0A</a:t>
            </a:r>
          </a:p>
          <a:p>
            <a:pPr>
              <a:buNone/>
            </a:pPr>
            <a:r>
              <a:rPr lang="cs-CZ" sz="1800" b="1" dirty="0" smtClean="0">
                <a:hlinkClick r:id="rId2"/>
              </a:rPr>
              <a:t>9C9005315423F</a:t>
            </a:r>
            <a:endParaRPr lang="cs-CZ" sz="1800" b="1" dirty="0" smtClean="0"/>
          </a:p>
          <a:p>
            <a:pPr>
              <a:buNone/>
            </a:pPr>
            <a:r>
              <a:rPr lang="cs-CZ" sz="1800" b="1" dirty="0" smtClean="0"/>
              <a:t>				</a:t>
            </a:r>
            <a:r>
              <a:rPr lang="cs-CZ" sz="2200" b="1" dirty="0" smtClean="0"/>
              <a:t>Mexiko</a:t>
            </a:r>
          </a:p>
          <a:p>
            <a:pPr>
              <a:buNone/>
            </a:pPr>
            <a:r>
              <a:rPr lang="cs-CZ" sz="1800" b="1" dirty="0" smtClean="0">
                <a:hlinkClick r:id="rId3"/>
              </a:rPr>
              <a:t>http://www.</a:t>
            </a:r>
            <a:r>
              <a:rPr lang="cs-CZ" sz="1800" b="1" dirty="0" err="1" smtClean="0">
                <a:hlinkClick r:id="rId3"/>
              </a:rPr>
              <a:t>youtube.com</a:t>
            </a:r>
            <a:r>
              <a:rPr lang="cs-CZ" sz="1800" b="1" dirty="0" smtClean="0">
                <a:hlinkClick r:id="rId3"/>
              </a:rPr>
              <a:t>/</a:t>
            </a:r>
            <a:r>
              <a:rPr lang="cs-CZ" sz="1800" b="1" dirty="0" err="1" smtClean="0">
                <a:hlinkClick r:id="rId3"/>
              </a:rPr>
              <a:t>watch</a:t>
            </a:r>
            <a:r>
              <a:rPr lang="cs-CZ" sz="1800" b="1" dirty="0" smtClean="0">
                <a:hlinkClick r:id="rId3"/>
              </a:rPr>
              <a:t>?v=yfc7cumzpTY</a:t>
            </a:r>
            <a:endParaRPr lang="cs-CZ" sz="1800" b="1" dirty="0" smtClean="0"/>
          </a:p>
          <a:p>
            <a:pPr>
              <a:buNone/>
            </a:pPr>
            <a:endParaRPr lang="cs-CZ" sz="1800" b="1" dirty="0" smtClean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1714488"/>
            <a:ext cx="357190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072066" y="3786190"/>
            <a:ext cx="33575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1: Tři sestry </a:t>
            </a:r>
            <a:r>
              <a:rPr lang="en-US" sz="1200" b="1" dirty="0" smtClean="0"/>
              <a:t>[3]</a:t>
            </a:r>
            <a:endParaRPr lang="cs-CZ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39784"/>
          </a:xfrm>
        </p:spPr>
        <p:txBody>
          <a:bodyPr/>
          <a:lstStyle/>
          <a:p>
            <a:pPr algn="ctr"/>
            <a:r>
              <a:rPr lang="cs-CZ" b="1" dirty="0" smtClean="0"/>
              <a:t>Použitá literatura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sz="1600" dirty="0" smtClean="0"/>
              <a:t>[1] 	Lucie (</a:t>
            </a:r>
            <a:r>
              <a:rPr lang="en-US" sz="1600" dirty="0" err="1" smtClean="0"/>
              <a:t>hudební</a:t>
            </a:r>
            <a:r>
              <a:rPr lang="en-US" sz="1600" dirty="0" smtClean="0"/>
              <a:t> </a:t>
            </a:r>
            <a:r>
              <a:rPr lang="en-US" sz="1600" dirty="0" err="1" smtClean="0"/>
              <a:t>skupina</a:t>
            </a:r>
            <a:r>
              <a:rPr lang="en-US" sz="1600" dirty="0" smtClean="0"/>
              <a:t>). In: Wikipedia: the free encyclopedia 	[online]. San Francisco (CA): Wikimedia Foundation, 2005 [cit. 	2013-05-01]. </a:t>
            </a:r>
            <a:r>
              <a:rPr lang="en-US" sz="1600" dirty="0" err="1" smtClean="0"/>
              <a:t>Dostupné</a:t>
            </a:r>
            <a:r>
              <a:rPr lang="en-US" sz="1600" dirty="0" smtClean="0"/>
              <a:t> z: 	http://cs.wikipedia.org/wiki/Lucie_(hudební_skupina)</a:t>
            </a:r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r>
              <a:rPr lang="en-US" sz="1600" dirty="0" smtClean="0"/>
              <a:t>[2]		</a:t>
            </a:r>
            <a:r>
              <a:rPr lang="en-US" sz="1600" dirty="0" err="1" smtClean="0"/>
              <a:t>Tři</a:t>
            </a:r>
            <a:r>
              <a:rPr lang="en-US" sz="1600" dirty="0" smtClean="0"/>
              <a:t> </a:t>
            </a:r>
            <a:r>
              <a:rPr lang="en-US" sz="1600" dirty="0" err="1" smtClean="0"/>
              <a:t>sestry</a:t>
            </a:r>
            <a:r>
              <a:rPr lang="en-US" sz="1600" dirty="0" smtClean="0"/>
              <a:t>. In: Wikipedia: the free encyclopedia [online]. San 	Francisco (CA): Wikimedia Foundation, 2005 [cit. 2013-05-01]. 	</a:t>
            </a:r>
            <a:r>
              <a:rPr lang="en-US" sz="1600" dirty="0" err="1" smtClean="0"/>
              <a:t>Dostupné</a:t>
            </a:r>
            <a:r>
              <a:rPr lang="en-US" sz="1600" dirty="0" smtClean="0"/>
              <a:t> z: http://</a:t>
            </a:r>
            <a:r>
              <a:rPr lang="en-US" sz="1600" dirty="0" err="1" smtClean="0"/>
              <a:t>cs.wikipedia.org</a:t>
            </a:r>
            <a:r>
              <a:rPr lang="en-US" sz="1600" dirty="0" smtClean="0"/>
              <a:t>/wiki/</a:t>
            </a:r>
            <a:r>
              <a:rPr lang="en-US" sz="1600" dirty="0" err="1" smtClean="0"/>
              <a:t>Tři_sestry</a:t>
            </a:r>
            <a:endParaRPr lang="en-US" sz="1600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r>
              <a:rPr lang="en-US" sz="1600" dirty="0" smtClean="0"/>
              <a:t>[3] 	</a:t>
            </a:r>
            <a:r>
              <a:rPr lang="en-US" sz="1600" dirty="0" err="1" smtClean="0"/>
              <a:t>Tři</a:t>
            </a:r>
            <a:r>
              <a:rPr lang="en-US" sz="1600" dirty="0" smtClean="0"/>
              <a:t> </a:t>
            </a:r>
            <a:r>
              <a:rPr lang="en-US" sz="1600" dirty="0" err="1" smtClean="0"/>
              <a:t>sestry</a:t>
            </a:r>
            <a:r>
              <a:rPr lang="en-US" sz="1600" dirty="0" smtClean="0"/>
              <a:t>. In: Wikipedia: the free encyclopedia [online]. San 	Francisco (CA): Wikimedia Foundation, 2005 [cit. 2013-05-01]. 	</a:t>
            </a:r>
            <a:r>
              <a:rPr lang="en-US" sz="1600" dirty="0" err="1" smtClean="0"/>
              <a:t>Dostupné</a:t>
            </a:r>
            <a:r>
              <a:rPr lang="en-US" sz="1600" dirty="0" smtClean="0"/>
              <a:t> z: http://</a:t>
            </a:r>
            <a:r>
              <a:rPr lang="en-US" sz="1600" dirty="0" err="1" smtClean="0"/>
              <a:t>cs.wikipedia.org</a:t>
            </a:r>
            <a:r>
              <a:rPr lang="en-US" sz="1600" dirty="0" smtClean="0"/>
              <a:t>/wiki/</a:t>
            </a:r>
            <a:r>
              <a:rPr lang="en-US" sz="1600" dirty="0" err="1" smtClean="0"/>
              <a:t>Tři_sestry</a:t>
            </a:r>
            <a:endParaRPr lang="en-US" sz="16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1625</TotalTime>
  <Words>138</Words>
  <Application>Microsoft Office PowerPoint</Application>
  <PresentationFormat>Předvádění na obrazovce (4:3)</PresentationFormat>
  <Paragraphs>53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Název školy:  Základní škola Netvořice Autor:    Mgr. Ludmila Vodehnalová Název:    VY_32_INOVACE_14_ Č. projektu:   OP VK 1.4 Téma:         90. léta v české moderní       populární hudbě</vt:lpstr>
      <vt:lpstr>ANOTACE</vt:lpstr>
      <vt:lpstr>         Rock  Wanastovy wjeci</vt:lpstr>
      <vt:lpstr>Rock Lucie</vt:lpstr>
      <vt:lpstr>Punk rock Tři sestry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Základní škola Netvořice Autor:    Mgr. Ludmila Vodehnalová Název:    VY_32_INOVACE_11_ Č. projektu:   OPVK 1.4 Téma:         90. léta v české moderní       populární hudbě</dc:title>
  <dc:creator>klára</dc:creator>
  <cp:lastModifiedBy>klára</cp:lastModifiedBy>
  <cp:revision>72</cp:revision>
  <dcterms:created xsi:type="dcterms:W3CDTF">2013-04-17T17:01:25Z</dcterms:created>
  <dcterms:modified xsi:type="dcterms:W3CDTF">2013-05-29T17:41:10Z</dcterms:modified>
</cp:coreProperties>
</file>