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4" r:id="rId2"/>
    <p:sldId id="285" r:id="rId3"/>
    <p:sldId id="286" r:id="rId4"/>
    <p:sldId id="287" r:id="rId5"/>
    <p:sldId id="288" r:id="rId6"/>
    <p:sldId id="28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306" autoAdjust="0"/>
    <p:restoredTop sz="94660" autoAdjust="0"/>
  </p:normalViewPr>
  <p:slideViewPr>
    <p:cSldViewPr>
      <p:cViewPr varScale="1">
        <p:scale>
          <a:sx n="76" d="100"/>
          <a:sy n="76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8241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d8qTFxyYvo" TargetMode="External"/><Relationship Id="rId2" Type="http://schemas.openxmlformats.org/officeDocument/2006/relationships/hyperlink" Target="http://www.youtube.com/watch?v=hSO-rfUDu2I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rpLoZ7K5xA" TargetMode="External"/><Relationship Id="rId2" Type="http://schemas.openxmlformats.org/officeDocument/2006/relationships/hyperlink" Target="http://www.youtube.com/watch?v=A8ePIm4_Ox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zRe5X9PRw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uFaA4OTdAfo" TargetMode="Externa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00232" y="500042"/>
            <a:ext cx="6929486" cy="285752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Název školy:  Základní škola </a:t>
            </a:r>
            <a:r>
              <a:rPr lang="cs-CZ" sz="2200" dirty="0" err="1" smtClean="0"/>
              <a:t>Netvořice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Autor:	   Mgr. Ludmila </a:t>
            </a:r>
            <a:r>
              <a:rPr lang="cs-CZ" sz="2200" dirty="0" err="1" smtClean="0"/>
              <a:t>Vodehnalová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Název:	   VY_32_INOVACE_1</a:t>
            </a:r>
            <a:r>
              <a:rPr lang="en-US" sz="2200" dirty="0" smtClean="0"/>
              <a:t>5</a:t>
            </a:r>
            <a:r>
              <a:rPr lang="cs-CZ" sz="2200" dirty="0" smtClean="0"/>
              <a:t>_</a:t>
            </a:r>
            <a:br>
              <a:rPr lang="cs-CZ" sz="2200" dirty="0" smtClean="0"/>
            </a:br>
            <a:r>
              <a:rPr lang="cs-CZ" sz="2200" dirty="0" smtClean="0"/>
              <a:t>Č. projektu:   OP VK 1.4</a:t>
            </a:r>
            <a:br>
              <a:rPr lang="cs-CZ" sz="2200" dirty="0" smtClean="0"/>
            </a:br>
            <a:r>
              <a:rPr lang="cs-CZ" sz="2200" dirty="0" smtClean="0"/>
              <a:t>Téma:	    	   90. léta v české moderní 			   populární hudbě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357422" y="500063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14488"/>
            <a:ext cx="7686700" cy="4786346"/>
          </a:xfrm>
        </p:spPr>
        <p:txBody>
          <a:bodyPr/>
          <a:lstStyle/>
          <a:p>
            <a:r>
              <a:rPr lang="cs-CZ" dirty="0" smtClean="0"/>
              <a:t>Gotický rock, kytarový rock, </a:t>
            </a:r>
            <a:r>
              <a:rPr lang="cs-CZ" dirty="0" err="1" smtClean="0"/>
              <a:t>big</a:t>
            </a:r>
            <a:r>
              <a:rPr lang="cs-CZ" dirty="0" smtClean="0"/>
              <a:t> beat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gotický rock, kytarový rock, </a:t>
            </a:r>
            <a:r>
              <a:rPr lang="cs-CZ" dirty="0" err="1" smtClean="0"/>
              <a:t>big</a:t>
            </a:r>
            <a:r>
              <a:rPr lang="cs-CZ" dirty="0" smtClean="0"/>
              <a:t> beat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Gotický rock</a:t>
            </a:r>
            <a:br>
              <a:rPr lang="cs-CZ" b="1" dirty="0" smtClean="0"/>
            </a:br>
            <a:r>
              <a:rPr lang="cs-CZ" b="1" dirty="0" smtClean="0"/>
              <a:t>České srdce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hudební skupina České srdce byla založena v roce 1989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roku 1990 vydali první album, které mělo díky své originalitě úspěch u posluchačů poměrně širokého věkového spektra</a:t>
            </a:r>
            <a:r>
              <a:rPr lang="en-US" dirty="0" smtClean="0"/>
              <a:t> [1]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Srdce z </a:t>
            </a:r>
            <a:r>
              <a:rPr lang="cs-CZ" sz="2200" b="1" dirty="0" err="1" smtClean="0"/>
              <a:t>Avalonu</a:t>
            </a:r>
            <a:endParaRPr lang="cs-CZ" sz="2200" b="1" dirty="0" smtClean="0"/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</a:t>
            </a:r>
            <a:r>
              <a:rPr lang="cs-CZ" sz="1800" b="1" dirty="0" err="1" smtClean="0">
                <a:hlinkClick r:id="rId2"/>
              </a:rPr>
              <a:t>hSO</a:t>
            </a:r>
            <a:r>
              <a:rPr lang="cs-CZ" sz="1800" b="1" dirty="0" smtClean="0">
                <a:hlinkClick r:id="rId2"/>
              </a:rPr>
              <a:t>-rfUDu2I</a:t>
            </a:r>
            <a:endParaRPr lang="cs-CZ" sz="1800" b="1" dirty="0" smtClean="0"/>
          </a:p>
          <a:p>
            <a:pPr>
              <a:buNone/>
            </a:pPr>
            <a:r>
              <a:rPr lang="cs-CZ" dirty="0" smtClean="0"/>
              <a:t>			</a:t>
            </a:r>
            <a:r>
              <a:rPr lang="cs-CZ" sz="2200" b="1" dirty="0" smtClean="0"/>
              <a:t>	Bosou nohou žárem</a:t>
            </a:r>
          </a:p>
          <a:p>
            <a:pPr>
              <a:buNone/>
            </a:pPr>
            <a:r>
              <a:rPr lang="cs-CZ" sz="1800" b="1" dirty="0" smtClean="0">
                <a:hlinkClick r:id="rId3"/>
              </a:rPr>
              <a:t>http://www.</a:t>
            </a:r>
            <a:r>
              <a:rPr lang="cs-CZ" sz="1800" b="1" dirty="0" err="1" smtClean="0">
                <a:hlinkClick r:id="rId3"/>
              </a:rPr>
              <a:t>youtube.com</a:t>
            </a:r>
            <a:r>
              <a:rPr lang="cs-CZ" sz="1800" b="1" dirty="0" smtClean="0">
                <a:hlinkClick r:id="rId3"/>
              </a:rPr>
              <a:t>/</a:t>
            </a:r>
            <a:r>
              <a:rPr lang="cs-CZ" sz="1800" b="1" dirty="0" err="1" smtClean="0">
                <a:hlinkClick r:id="rId3"/>
              </a:rPr>
              <a:t>watch</a:t>
            </a:r>
            <a:r>
              <a:rPr lang="cs-CZ" sz="1800" b="1" dirty="0" smtClean="0">
                <a:hlinkClick r:id="rId3"/>
              </a:rPr>
              <a:t>?v=6d8qTFxyYvo</a:t>
            </a:r>
            <a:endParaRPr lang="cs-CZ" sz="1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Kytarový rock</a:t>
            </a:r>
            <a:br>
              <a:rPr lang="cs-CZ" b="1" dirty="0" smtClean="0"/>
            </a:br>
            <a:r>
              <a:rPr lang="cs-CZ" b="1" dirty="0" err="1" smtClean="0"/>
              <a:t>Mňága</a:t>
            </a:r>
            <a:r>
              <a:rPr lang="cs-CZ" b="1" dirty="0" smtClean="0"/>
              <a:t> a </a:t>
            </a:r>
            <a:r>
              <a:rPr lang="cs-CZ" b="1" dirty="0" err="1" smtClean="0"/>
              <a:t>Žďorp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s</a:t>
            </a:r>
            <a:r>
              <a:rPr lang="en-US" dirty="0" err="1" smtClean="0"/>
              <a:t>kupina</a:t>
            </a:r>
            <a:r>
              <a:rPr lang="en-US" dirty="0" smtClean="0"/>
              <a:t> se </a:t>
            </a:r>
            <a:r>
              <a:rPr lang="en-US" dirty="0" err="1" smtClean="0"/>
              <a:t>formovala</a:t>
            </a:r>
            <a:r>
              <a:rPr lang="en-US" dirty="0" smtClean="0"/>
              <a:t> </a:t>
            </a:r>
            <a:r>
              <a:rPr lang="en-US" dirty="0" err="1" smtClean="0"/>
              <a:t>ji</a:t>
            </a:r>
            <a:r>
              <a:rPr lang="cs-CZ" dirty="0" smtClean="0"/>
              <a:t>ž od roku 1983, často se měnilo složení kapely </a:t>
            </a:r>
            <a:r>
              <a:rPr lang="en-US" dirty="0" smtClean="0"/>
              <a:t>[2]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zvláštně znějící slova tvořící název skupiny pocházejí ze slezského dialektu</a:t>
            </a:r>
            <a:r>
              <a:rPr lang="en-US" dirty="0" smtClean="0"/>
              <a:t> [2]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 povědomí se doslala především hitem „Hodinový hotel“</a:t>
            </a:r>
            <a:r>
              <a:rPr lang="en-US" dirty="0" smtClean="0"/>
              <a:t> [2]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Hodinový hotel</a:t>
            </a:r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?v=A8ePIm4_</a:t>
            </a:r>
            <a:r>
              <a:rPr lang="cs-CZ" sz="1800" b="1" dirty="0" err="1" smtClean="0">
                <a:hlinkClick r:id="rId2"/>
              </a:rPr>
              <a:t>OxY</a:t>
            </a:r>
            <a:endParaRPr lang="cs-CZ" sz="1800" b="1" dirty="0" smtClean="0"/>
          </a:p>
          <a:p>
            <a:pPr>
              <a:buNone/>
            </a:pPr>
            <a:r>
              <a:rPr lang="cs-CZ" dirty="0" smtClean="0"/>
              <a:t>			          </a:t>
            </a:r>
            <a:r>
              <a:rPr lang="cs-CZ" sz="2200" b="1" dirty="0" smtClean="0"/>
              <a:t>Nejlíp jim bylo</a:t>
            </a:r>
          </a:p>
          <a:p>
            <a:pPr>
              <a:buNone/>
            </a:pPr>
            <a:r>
              <a:rPr lang="cs-CZ" sz="1900" b="1" dirty="0" smtClean="0">
                <a:hlinkClick r:id="rId3"/>
              </a:rPr>
              <a:t>http://www.</a:t>
            </a:r>
            <a:r>
              <a:rPr lang="cs-CZ" sz="1900" b="1" dirty="0" err="1" smtClean="0">
                <a:hlinkClick r:id="rId3"/>
              </a:rPr>
              <a:t>youtube.com</a:t>
            </a:r>
            <a:r>
              <a:rPr lang="cs-CZ" sz="1900" b="1" dirty="0" smtClean="0">
                <a:hlinkClick r:id="rId3"/>
              </a:rPr>
              <a:t>/</a:t>
            </a:r>
            <a:r>
              <a:rPr lang="cs-CZ" sz="1900" b="1" dirty="0" err="1" smtClean="0">
                <a:hlinkClick r:id="rId3"/>
              </a:rPr>
              <a:t>watch</a:t>
            </a:r>
            <a:r>
              <a:rPr lang="cs-CZ" sz="1900" b="1" dirty="0" smtClean="0">
                <a:hlinkClick r:id="rId3"/>
              </a:rPr>
              <a:t>?v=SrpLoZ7K5xA</a:t>
            </a:r>
            <a:endParaRPr lang="cs-CZ" sz="1900" b="1" dirty="0" smtClean="0"/>
          </a:p>
          <a:p>
            <a:pPr>
              <a:buNone/>
            </a:pPr>
            <a:endParaRPr lang="cs-CZ" sz="22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7467600" cy="1143000"/>
          </a:xfrm>
        </p:spPr>
        <p:txBody>
          <a:bodyPr/>
          <a:lstStyle/>
          <a:p>
            <a:pPr algn="ctr"/>
            <a:r>
              <a:rPr lang="cs-CZ" b="1" dirty="0" err="1" smtClean="0"/>
              <a:t>Big</a:t>
            </a:r>
            <a:r>
              <a:rPr lang="cs-CZ" b="1" dirty="0" smtClean="0"/>
              <a:t> beat</a:t>
            </a:r>
            <a:br>
              <a:rPr lang="cs-CZ" b="1" dirty="0" smtClean="0"/>
            </a:br>
            <a:r>
              <a:rPr lang="cs-CZ" b="1" dirty="0" err="1" smtClean="0"/>
              <a:t>Burma</a:t>
            </a:r>
            <a:r>
              <a:rPr lang="cs-CZ" b="1" dirty="0" smtClean="0"/>
              <a:t> </a:t>
            </a:r>
            <a:r>
              <a:rPr lang="cs-CZ" b="1" dirty="0" err="1" smtClean="0"/>
              <a:t>Jones</a:t>
            </a:r>
            <a:r>
              <a:rPr lang="cs-CZ" b="1" dirty="0" smtClean="0"/>
              <a:t>, </a:t>
            </a:r>
            <a:r>
              <a:rPr lang="cs-CZ" b="1" dirty="0" err="1" smtClean="0"/>
              <a:t>Buty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785926"/>
            <a:ext cx="2286016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143240" y="2571744"/>
            <a:ext cx="55007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</a:t>
            </a:r>
            <a:r>
              <a:rPr lang="en-US" dirty="0" err="1" smtClean="0"/>
              <a:t>udebn</a:t>
            </a:r>
            <a:r>
              <a:rPr lang="cs-CZ" dirty="0" smtClean="0"/>
              <a:t>í ukázka: </a:t>
            </a:r>
            <a:r>
              <a:rPr lang="cs-CZ" b="1" dirty="0" smtClean="0"/>
              <a:t>Samba v kapkách deště</a:t>
            </a:r>
          </a:p>
          <a:p>
            <a:r>
              <a:rPr lang="cs-CZ" b="1" dirty="0" smtClean="0">
                <a:hlinkClick r:id="rId3"/>
              </a:rPr>
              <a:t>http://www.</a:t>
            </a:r>
            <a:r>
              <a:rPr lang="cs-CZ" b="1" dirty="0" err="1" smtClean="0">
                <a:hlinkClick r:id="rId3"/>
              </a:rPr>
              <a:t>youtube.com</a:t>
            </a:r>
            <a:r>
              <a:rPr lang="cs-CZ" b="1" dirty="0" smtClean="0">
                <a:hlinkClick r:id="rId3"/>
              </a:rPr>
              <a:t>/</a:t>
            </a:r>
            <a:r>
              <a:rPr lang="cs-CZ" b="1" dirty="0" err="1" smtClean="0">
                <a:hlinkClick r:id="rId3"/>
              </a:rPr>
              <a:t>watch</a:t>
            </a:r>
            <a:r>
              <a:rPr lang="cs-CZ" b="1" dirty="0" smtClean="0">
                <a:hlinkClick r:id="rId3"/>
              </a:rPr>
              <a:t>?v=jzRe5X9PRwE</a:t>
            </a:r>
            <a:endParaRPr lang="cs-CZ" b="1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714884"/>
            <a:ext cx="2434702" cy="15382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143240" y="4857760"/>
            <a:ext cx="53578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Hudební ukázka: </a:t>
            </a:r>
            <a:r>
              <a:rPr lang="cs-CZ" b="1" dirty="0" smtClean="0"/>
              <a:t>Nad stádem koní</a:t>
            </a:r>
          </a:p>
          <a:p>
            <a:r>
              <a:rPr lang="cs-CZ" b="1" dirty="0" smtClean="0">
                <a:hlinkClick r:id="rId5"/>
              </a:rPr>
              <a:t>http://www.</a:t>
            </a:r>
            <a:r>
              <a:rPr lang="cs-CZ" b="1" dirty="0" err="1" smtClean="0">
                <a:hlinkClick r:id="rId5"/>
              </a:rPr>
              <a:t>youtube.com</a:t>
            </a:r>
            <a:r>
              <a:rPr lang="cs-CZ" b="1" dirty="0" smtClean="0">
                <a:hlinkClick r:id="rId5"/>
              </a:rPr>
              <a:t>/</a:t>
            </a:r>
            <a:r>
              <a:rPr lang="cs-CZ" b="1" dirty="0" err="1" smtClean="0">
                <a:hlinkClick r:id="rId5"/>
              </a:rPr>
              <a:t>watch</a:t>
            </a:r>
            <a:r>
              <a:rPr lang="cs-CZ" b="1" dirty="0" smtClean="0">
                <a:hlinkClick r:id="rId5"/>
              </a:rPr>
              <a:t>?v=uFaA4OTdAfo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6215082"/>
            <a:ext cx="30003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/>
              <a:t>Obr</a:t>
            </a:r>
            <a:r>
              <a:rPr lang="cs-CZ" sz="1200" b="1" dirty="0" err="1" smtClean="0"/>
              <a:t>ázek</a:t>
            </a:r>
            <a:r>
              <a:rPr lang="cs-CZ" sz="1200" b="1" dirty="0" smtClean="0"/>
              <a:t> č. 2: </a:t>
            </a:r>
            <a:r>
              <a:rPr lang="cs-CZ" sz="1200" b="1" dirty="0" err="1" smtClean="0"/>
              <a:t>Buty</a:t>
            </a:r>
            <a:r>
              <a:rPr lang="cs-CZ" sz="1200" b="1" dirty="0" smtClean="0"/>
              <a:t> </a:t>
            </a:r>
            <a:r>
              <a:rPr lang="en-US" sz="1200" b="1" dirty="0" smtClean="0"/>
              <a:t>[4]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4071942"/>
            <a:ext cx="28575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/>
              <a:t>Ob</a:t>
            </a:r>
            <a:r>
              <a:rPr lang="cs-CZ" sz="1200" b="1" dirty="0" smtClean="0"/>
              <a:t>rázek č. 1: </a:t>
            </a:r>
            <a:r>
              <a:rPr lang="cs-CZ" sz="1200" b="1" dirty="0" err="1" smtClean="0"/>
              <a:t>Burma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Jones</a:t>
            </a:r>
            <a:r>
              <a:rPr lang="cs-CZ" sz="1200" b="1" dirty="0" smtClean="0"/>
              <a:t> </a:t>
            </a:r>
            <a:r>
              <a:rPr lang="en-US" sz="1200" b="1" dirty="0" smtClean="0"/>
              <a:t>[</a:t>
            </a:r>
            <a:r>
              <a:rPr lang="cs-CZ" sz="1200" b="1" dirty="0" smtClean="0"/>
              <a:t>3</a:t>
            </a:r>
            <a:r>
              <a:rPr lang="en-US" sz="1200" b="1" dirty="0" smtClean="0"/>
              <a:t>]</a:t>
            </a:r>
            <a:endParaRPr lang="cs-CZ" sz="12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39784"/>
          </a:xfrm>
        </p:spPr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/>
              <a:t>[1] 	</a:t>
            </a:r>
            <a:r>
              <a:rPr lang="en-US" sz="1600" dirty="0" err="1" smtClean="0"/>
              <a:t>České</a:t>
            </a:r>
            <a:r>
              <a:rPr lang="en-US" sz="1600" dirty="0" smtClean="0"/>
              <a:t> </a:t>
            </a:r>
            <a:r>
              <a:rPr lang="en-US" sz="1600" dirty="0" err="1" smtClean="0"/>
              <a:t>srdce</a:t>
            </a:r>
            <a:r>
              <a:rPr lang="en-US" sz="1600" dirty="0" smtClean="0"/>
              <a:t>. Osobnosti.cz: tiscali.cz [online]. 1996-2013 [cit. 	2013-05-01].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http://o 	skupine.hudebniskupiny.cz/</a:t>
            </a:r>
            <a:r>
              <a:rPr lang="en-US" sz="1600" dirty="0" err="1" smtClean="0"/>
              <a:t>ceske-srdce</a:t>
            </a:r>
            <a:endParaRPr lang="en-US" sz="1600" dirty="0" smtClean="0"/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[2]	</a:t>
            </a:r>
            <a:r>
              <a:rPr lang="cs-CZ" sz="1600" dirty="0" smtClean="0"/>
              <a:t>	</a:t>
            </a:r>
            <a:r>
              <a:rPr lang="en-US" sz="1600" dirty="0" err="1" smtClean="0"/>
              <a:t>Mňága</a:t>
            </a:r>
            <a:r>
              <a:rPr lang="en-US" sz="1600" dirty="0" smtClean="0"/>
              <a:t> a </a:t>
            </a:r>
            <a:r>
              <a:rPr lang="en-US" sz="1600" dirty="0" err="1" smtClean="0"/>
              <a:t>Žďorp</a:t>
            </a:r>
            <a:r>
              <a:rPr lang="en-US" sz="1600" dirty="0" smtClean="0"/>
              <a:t>. In: Wikipedia: the free encyclopedia [online]. </a:t>
            </a:r>
            <a:r>
              <a:rPr lang="cs-CZ" sz="1600" dirty="0" smtClean="0"/>
              <a:t>	</a:t>
            </a:r>
            <a:r>
              <a:rPr lang="en-US" sz="1600" dirty="0" smtClean="0"/>
              <a:t>San Francisco (CA): Wikimedia Foundation, 2006 [cit. 2013-05-01]. </a:t>
            </a:r>
            <a:r>
              <a:rPr lang="cs-CZ" sz="1600" dirty="0" smtClean="0"/>
              <a:t>	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</a:t>
            </a:r>
            <a:r>
              <a:rPr lang="en-US" sz="1600" dirty="0" err="1" smtClean="0"/>
              <a:t>cs.wikipedia.org</a:t>
            </a:r>
            <a:r>
              <a:rPr lang="en-US" sz="1600" dirty="0" smtClean="0"/>
              <a:t>/wiki/</a:t>
            </a:r>
            <a:r>
              <a:rPr lang="en-US" sz="1600" dirty="0" err="1" smtClean="0"/>
              <a:t>Mňága_a_Žďorp</a:t>
            </a:r>
            <a:endParaRPr lang="en-US" sz="1600" dirty="0" smtClean="0"/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[3]</a:t>
            </a:r>
            <a:r>
              <a:rPr lang="cs-CZ" sz="1600" dirty="0" smtClean="0"/>
              <a:t>		SUPRAPHON: Katalog [online]. 2013 [cit. 2013-05-01]. 	Dostupné z: http://www.supraphon.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/katalog/</a:t>
            </a:r>
            <a:r>
              <a:rPr lang="cs-CZ" sz="1600" dirty="0" err="1" smtClean="0"/>
              <a:t>databaze</a:t>
            </a:r>
            <a:r>
              <a:rPr lang="cs-CZ" sz="1600" dirty="0" smtClean="0"/>
              <a:t>-	titulu/detail-titulu/?</a:t>
            </a:r>
            <a:r>
              <a:rPr lang="cs-CZ" sz="1600" dirty="0" err="1" smtClean="0"/>
              <a:t>idtitulu</a:t>
            </a:r>
            <a:r>
              <a:rPr lang="cs-CZ" sz="1600" dirty="0" smtClean="0"/>
              <a:t>=2010293</a:t>
            </a:r>
            <a:endParaRPr lang="en-US" sz="1600" dirty="0" smtClean="0"/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[4]</a:t>
            </a:r>
            <a:r>
              <a:rPr lang="cs-CZ" sz="1600" dirty="0" smtClean="0"/>
              <a:t>	</a:t>
            </a:r>
            <a:r>
              <a:rPr lang="en-US" sz="1600" dirty="0" smtClean="0"/>
              <a:t>	</a:t>
            </a:r>
            <a:r>
              <a:rPr lang="en-US" sz="1600" dirty="0" err="1" smtClean="0"/>
              <a:t>Buty</a:t>
            </a:r>
            <a:r>
              <a:rPr lang="en-US" sz="1600" dirty="0" smtClean="0"/>
              <a:t>. In: Wikipedia: the free encyclopedia [online]. San 	Francisco (CA): Wikimedia Foundation, 2009 [cit. 2013-05-	01].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http://cs.wikipedia.org/wiki/Buty</a:t>
            </a:r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1625</TotalTime>
  <Words>195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 Základní škola Netvořice Autor:    Mgr. Ludmila Vodehnalová Název:    VY_32_INOVACE_15_ Č. projektu:   OP VK 1.4 Téma:         90. léta v české moderní       populární hudbě</vt:lpstr>
      <vt:lpstr>ANOTACE</vt:lpstr>
      <vt:lpstr>Gotický rock České srdce</vt:lpstr>
      <vt:lpstr>Kytarový rock Mňága a Žďorp</vt:lpstr>
      <vt:lpstr>Big beat Burma Jones, Buty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Netvořice Autor:    Mgr. Ludmila Vodehnalová Název:    VY_32_INOVACE_11_ Č. projektu:   OPVK 1.4 Téma:         90. léta v české moderní       populární hudbě</dc:title>
  <dc:creator>klára</dc:creator>
  <cp:lastModifiedBy>klára</cp:lastModifiedBy>
  <cp:revision>72</cp:revision>
  <dcterms:created xsi:type="dcterms:W3CDTF">2013-04-17T17:01:25Z</dcterms:created>
  <dcterms:modified xsi:type="dcterms:W3CDTF">2013-05-29T17:42:45Z</dcterms:modified>
</cp:coreProperties>
</file>