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310" r:id="rId2"/>
    <p:sldId id="311" r:id="rId3"/>
    <p:sldId id="312" r:id="rId4"/>
    <p:sldId id="313" r:id="rId5"/>
    <p:sldId id="315" r:id="rId6"/>
    <p:sldId id="316" r:id="rId7"/>
    <p:sldId id="317" r:id="rId8"/>
    <p:sldId id="320" r:id="rId9"/>
    <p:sldId id="319" r:id="rId10"/>
    <p:sldId id="314" r:id="rId11"/>
    <p:sldId id="32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5306" autoAdjust="0"/>
    <p:restoredTop sz="94660" autoAdjust="0"/>
  </p:normalViewPr>
  <p:slideViewPr>
    <p:cSldViewPr>
      <p:cViewPr varScale="1">
        <p:scale>
          <a:sx n="76" d="100"/>
          <a:sy n="76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8241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youtube.com/watch?v=4lTu2XUOhic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DlD0fzYCfE" TargetMode="External"/><Relationship Id="rId2" Type="http://schemas.openxmlformats.org/officeDocument/2006/relationships/hyperlink" Target="http://www.youtube.com/watch?v=nX2UDiemE_Q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BcTYr7kREw" TargetMode="External"/><Relationship Id="rId2" Type="http://schemas.openxmlformats.org/officeDocument/2006/relationships/hyperlink" Target="http://www.youtube.com/watch?v=DF8GxH7R1G0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hyperlink" Target="http://www.youtube.com/watch?v=AxsvE_9-Iiw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vw34C_wOtY" TargetMode="External"/><Relationship Id="rId2" Type="http://schemas.openxmlformats.org/officeDocument/2006/relationships/hyperlink" Target="http://www.youtube.com/watch?v=brFtxO9QjyI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://www.youtube.com/watch?v=unVxdfiA328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piciSJuPSw" TargetMode="External"/><Relationship Id="rId2" Type="http://schemas.openxmlformats.org/officeDocument/2006/relationships/hyperlink" Target="http://www.youtube.com/watch?v=Or8ZMqfaFak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hyperlink" Target="http://www.youtube.com/watch?v=aFyazIQsg7c" TargetMode="External"/><Relationship Id="rId4" Type="http://schemas.openxmlformats.org/officeDocument/2006/relationships/hyperlink" Target="http://www.youtube.com/watch?v=WWemb5LpGzs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youtube.com/watch?v=PTVINeZSWSQ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gCV_DiIR0E" TargetMode="External"/><Relationship Id="rId2" Type="http://schemas.openxmlformats.org/officeDocument/2006/relationships/hyperlink" Target="http://www.youtube.com/watch?v=QoJ0Ku710Z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://www.youtube.com/watch?v=zrSarEU1Ioo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00232" y="500042"/>
            <a:ext cx="6929486" cy="285752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Název školy:  Základní škola </a:t>
            </a:r>
            <a:r>
              <a:rPr lang="cs-CZ" sz="2200" dirty="0" err="1" smtClean="0"/>
              <a:t>Netvořice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Autor:	   Mgr. Ludmila </a:t>
            </a:r>
            <a:r>
              <a:rPr lang="cs-CZ" sz="2200" dirty="0" err="1" smtClean="0"/>
              <a:t>Vodehnalová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Název:	   VY_32_INOVACE_19_</a:t>
            </a:r>
            <a:br>
              <a:rPr lang="cs-CZ" sz="2200" dirty="0" smtClean="0"/>
            </a:br>
            <a:r>
              <a:rPr lang="cs-CZ" sz="2200" dirty="0" smtClean="0"/>
              <a:t>Č. projektu:   OP VK 1.4</a:t>
            </a:r>
            <a:br>
              <a:rPr lang="cs-CZ" sz="2200" dirty="0" smtClean="0"/>
            </a:br>
            <a:r>
              <a:rPr lang="cs-CZ" sz="2200" dirty="0" smtClean="0"/>
              <a:t>Téma:	    	   Česká populární hudbě </a:t>
            </a:r>
            <a:br>
              <a:rPr lang="cs-CZ" sz="2200" dirty="0" smtClean="0"/>
            </a:br>
            <a:r>
              <a:rPr lang="cs-CZ" sz="2200" dirty="0" smtClean="0"/>
              <a:t>		   po roce 2000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357422" y="500063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14488"/>
            <a:ext cx="7467600" cy="4759464"/>
          </a:xfrm>
        </p:spPr>
        <p:txBody>
          <a:bodyPr/>
          <a:lstStyle/>
          <a:p>
            <a:r>
              <a:rPr lang="cs-CZ" dirty="0" smtClean="0"/>
              <a:t>Hudební skupiny po roce 2000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9.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skupina, rock, pop rock, punk rock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/>
          <a:lstStyle/>
          <a:p>
            <a:r>
              <a:rPr lang="cs-CZ" b="1" dirty="0" smtClean="0"/>
              <a:t>            Kabát               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571612"/>
            <a:ext cx="8001056" cy="4873752"/>
          </a:xfrm>
        </p:spPr>
        <p:txBody>
          <a:bodyPr>
            <a:normAutofit/>
          </a:bodyPr>
          <a:lstStyle/>
          <a:p>
            <a:r>
              <a:rPr lang="cs-CZ" dirty="0" smtClean="0"/>
              <a:t>rocková skupina, která</a:t>
            </a:r>
            <a:br>
              <a:rPr lang="cs-CZ" dirty="0" smtClean="0"/>
            </a:br>
            <a:r>
              <a:rPr lang="cs-CZ" dirty="0" smtClean="0"/>
              <a:t>funguje již do roku 1983 </a:t>
            </a:r>
            <a:r>
              <a:rPr lang="en-US" dirty="0" smtClean="0"/>
              <a:t>[2]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Kabát je momentálně nejúspěšnější skupina v ČR</a:t>
            </a:r>
            <a:r>
              <a:rPr lang="en-US" dirty="0" smtClean="0"/>
              <a:t> [2]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frontman</a:t>
            </a:r>
            <a:r>
              <a:rPr lang="cs-CZ" dirty="0" smtClean="0"/>
              <a:t> Josef Vojtek)</a:t>
            </a:r>
            <a:r>
              <a:rPr lang="en-US" dirty="0" smtClean="0"/>
              <a:t>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jejich koncerty vysoko převyšují desetitisícové návštěvnosti</a:t>
            </a:r>
            <a:r>
              <a:rPr lang="en-US" dirty="0" smtClean="0"/>
              <a:t> [2]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sz="2200" b="1" dirty="0" smtClean="0"/>
              <a:t>Po čertech </a:t>
            </a:r>
            <a:r>
              <a:rPr lang="cs-CZ" sz="2200" b="1" dirty="0" err="1" smtClean="0"/>
              <a:t>velkej</a:t>
            </a:r>
            <a:r>
              <a:rPr lang="cs-CZ" sz="2200" b="1" dirty="0" smtClean="0"/>
              <a:t> koncert</a:t>
            </a:r>
          </a:p>
          <a:p>
            <a:pPr>
              <a:buNone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youtube.com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watch</a:t>
            </a:r>
            <a:r>
              <a:rPr lang="cs-CZ" sz="1800" b="1" dirty="0" smtClean="0">
                <a:hlinkClick r:id="rId2"/>
              </a:rPr>
              <a:t>?v=4lTu2XUOhic</a:t>
            </a:r>
            <a:endParaRPr lang="cs-CZ" sz="18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9" y="285727"/>
            <a:ext cx="2924162" cy="21931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5286380" y="2500306"/>
            <a:ext cx="3571900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b="1" dirty="0" err="1" smtClean="0"/>
              <a:t>Obr</a:t>
            </a:r>
            <a:r>
              <a:rPr lang="cs-CZ" sz="1300" b="1" dirty="0" err="1" smtClean="0"/>
              <a:t>ázek</a:t>
            </a:r>
            <a:r>
              <a:rPr lang="cs-CZ" sz="1300" b="1" dirty="0" smtClean="0"/>
              <a:t> č. 1: Kabát </a:t>
            </a:r>
            <a:r>
              <a:rPr lang="en-US" sz="1300" b="1" dirty="0" smtClean="0"/>
              <a:t>[1]</a:t>
            </a:r>
            <a:endParaRPr lang="cs-CZ" sz="13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39784"/>
          </a:xfrm>
        </p:spPr>
        <p:txBody>
          <a:bodyPr/>
          <a:lstStyle/>
          <a:p>
            <a:r>
              <a:rPr lang="cs-CZ" b="1" dirty="0" smtClean="0"/>
              <a:t>                </a:t>
            </a:r>
            <a:r>
              <a:rPr lang="cs-CZ" b="1" dirty="0" err="1" smtClean="0"/>
              <a:t>Škwor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rocková kapela, která vznikla</a:t>
            </a:r>
            <a:br>
              <a:rPr lang="cs-CZ" dirty="0" smtClean="0"/>
            </a:br>
            <a:r>
              <a:rPr lang="cs-CZ" dirty="0" smtClean="0"/>
              <a:t>v roce 1998</a:t>
            </a:r>
            <a:r>
              <a:rPr lang="en-US" dirty="0" smtClean="0"/>
              <a:t> [4]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výrazně se proslavili jako </a:t>
            </a:r>
            <a:br>
              <a:rPr lang="cs-CZ" dirty="0" smtClean="0"/>
            </a:br>
            <a:r>
              <a:rPr lang="cs-CZ" dirty="0" smtClean="0"/>
              <a:t>předskokani skupiny Kabát (2003)</a:t>
            </a:r>
            <a:r>
              <a:rPr lang="en-US" dirty="0" smtClean="0"/>
              <a:t> [4]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sz="2200" b="1" dirty="0" err="1" smtClean="0"/>
              <a:t>Sraž</a:t>
            </a:r>
            <a:r>
              <a:rPr lang="cs-CZ" sz="2200" b="1" dirty="0" smtClean="0"/>
              <a:t> nás na kolena</a:t>
            </a:r>
          </a:p>
          <a:p>
            <a:pPr>
              <a:buNone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youtube.com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watch</a:t>
            </a:r>
            <a:r>
              <a:rPr lang="cs-CZ" sz="1800" b="1" dirty="0" smtClean="0">
                <a:hlinkClick r:id="rId2"/>
              </a:rPr>
              <a:t>?v=nX2UDiemE_Q</a:t>
            </a:r>
            <a:endParaRPr lang="cs-CZ" sz="1800" b="1" dirty="0" smtClean="0"/>
          </a:p>
          <a:p>
            <a:pPr>
              <a:buNone/>
            </a:pPr>
            <a:r>
              <a:rPr lang="cs-CZ" sz="1800" b="1" dirty="0" smtClean="0"/>
              <a:t>				</a:t>
            </a:r>
            <a:r>
              <a:rPr lang="cs-CZ" sz="2200" b="1" dirty="0" err="1" smtClean="0"/>
              <a:t>Mý</a:t>
            </a:r>
            <a:r>
              <a:rPr lang="cs-CZ" sz="2200" b="1" dirty="0" smtClean="0"/>
              <a:t> slzy neuvidíš</a:t>
            </a:r>
          </a:p>
          <a:p>
            <a:pPr>
              <a:buNone/>
            </a:pPr>
            <a:r>
              <a:rPr lang="cs-CZ" sz="1800" b="1" dirty="0" smtClean="0">
                <a:hlinkClick r:id="rId3"/>
              </a:rPr>
              <a:t>http://www.</a:t>
            </a:r>
            <a:r>
              <a:rPr lang="cs-CZ" sz="1800" b="1" dirty="0" err="1" smtClean="0">
                <a:hlinkClick r:id="rId3"/>
              </a:rPr>
              <a:t>youtube.com</a:t>
            </a:r>
            <a:r>
              <a:rPr lang="cs-CZ" sz="1800" b="1" dirty="0" smtClean="0">
                <a:hlinkClick r:id="rId3"/>
              </a:rPr>
              <a:t>/</a:t>
            </a:r>
            <a:r>
              <a:rPr lang="cs-CZ" sz="1800" b="1" dirty="0" err="1" smtClean="0">
                <a:hlinkClick r:id="rId3"/>
              </a:rPr>
              <a:t>watch</a:t>
            </a:r>
            <a:r>
              <a:rPr lang="cs-CZ" sz="1800" b="1" dirty="0" smtClean="0">
                <a:hlinkClick r:id="rId3"/>
              </a:rPr>
              <a:t>?v=CDlD0fzYCfE</a:t>
            </a: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8" y="214290"/>
            <a:ext cx="3055423" cy="2428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286380" y="2643182"/>
            <a:ext cx="3429024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b="1" dirty="0" err="1" smtClean="0"/>
              <a:t>Obr</a:t>
            </a:r>
            <a:r>
              <a:rPr lang="cs-CZ" sz="1300" b="1" dirty="0" err="1" smtClean="0"/>
              <a:t>ázek</a:t>
            </a:r>
            <a:r>
              <a:rPr lang="cs-CZ" sz="1300" b="1" dirty="0" smtClean="0"/>
              <a:t> č. 2: </a:t>
            </a:r>
            <a:r>
              <a:rPr lang="cs-CZ" sz="1300" b="1" dirty="0" err="1" smtClean="0"/>
              <a:t>Škwor</a:t>
            </a:r>
            <a:r>
              <a:rPr lang="cs-CZ" sz="1300" b="1" dirty="0" smtClean="0"/>
              <a:t> </a:t>
            </a:r>
            <a:r>
              <a:rPr lang="en-US" sz="1300" b="1" dirty="0" smtClean="0"/>
              <a:t>[</a:t>
            </a:r>
            <a:r>
              <a:rPr lang="cs-CZ" sz="1300" b="1" dirty="0" smtClean="0"/>
              <a:t>3</a:t>
            </a:r>
            <a:r>
              <a:rPr lang="en-US" sz="1300" b="1" dirty="0" smtClean="0"/>
              <a:t>]</a:t>
            </a:r>
            <a:endParaRPr lang="cs-CZ" sz="13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011222"/>
          </a:xfrm>
        </p:spPr>
        <p:txBody>
          <a:bodyPr/>
          <a:lstStyle/>
          <a:p>
            <a:r>
              <a:rPr lang="cs-CZ" b="1" dirty="0" smtClean="0"/>
              <a:t>              </a:t>
            </a:r>
            <a:r>
              <a:rPr lang="en-US" b="1" dirty="0" smtClean="0"/>
              <a:t> Kr</a:t>
            </a:r>
            <a:r>
              <a:rPr lang="cs-CZ" b="1" dirty="0" err="1" smtClean="0"/>
              <a:t>yštof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česká pop-rocková skupina</a:t>
            </a:r>
          </a:p>
          <a:p>
            <a:endParaRPr lang="cs-CZ" dirty="0" smtClean="0"/>
          </a:p>
          <a:p>
            <a:r>
              <a:rPr lang="cs-CZ" dirty="0" err="1" smtClean="0"/>
              <a:t>frontman</a:t>
            </a:r>
            <a:r>
              <a:rPr lang="cs-CZ" dirty="0" smtClean="0"/>
              <a:t> Richard </a:t>
            </a:r>
            <a:r>
              <a:rPr lang="cs-CZ" dirty="0" err="1" smtClean="0"/>
              <a:t>Krajčo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sz="2200" b="1" dirty="0" smtClean="0"/>
              <a:t>Atentát</a:t>
            </a:r>
          </a:p>
          <a:p>
            <a:pPr>
              <a:buNone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youtube.com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watch</a:t>
            </a:r>
            <a:r>
              <a:rPr lang="cs-CZ" sz="1800" b="1" dirty="0" smtClean="0">
                <a:hlinkClick r:id="rId2"/>
              </a:rPr>
              <a:t>?v=DF8GxH7R1G0</a:t>
            </a:r>
            <a:endParaRPr lang="cs-CZ" sz="1800" b="1" dirty="0" smtClean="0"/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sz="2200" b="1" dirty="0" smtClean="0"/>
              <a:t>Ženy</a:t>
            </a:r>
          </a:p>
          <a:p>
            <a:pPr>
              <a:buNone/>
            </a:pPr>
            <a:r>
              <a:rPr lang="cs-CZ" sz="1800" b="1" dirty="0" smtClean="0">
                <a:hlinkClick r:id="rId3"/>
              </a:rPr>
              <a:t>http://www.</a:t>
            </a:r>
            <a:r>
              <a:rPr lang="cs-CZ" sz="1800" b="1" dirty="0" err="1" smtClean="0">
                <a:hlinkClick r:id="rId3"/>
              </a:rPr>
              <a:t>youtube.com</a:t>
            </a:r>
            <a:r>
              <a:rPr lang="cs-CZ" sz="1800" b="1" dirty="0" smtClean="0">
                <a:hlinkClick r:id="rId3"/>
              </a:rPr>
              <a:t>/</a:t>
            </a:r>
            <a:r>
              <a:rPr lang="cs-CZ" sz="1800" b="1" dirty="0" err="1" smtClean="0">
                <a:hlinkClick r:id="rId3"/>
              </a:rPr>
              <a:t>watch</a:t>
            </a:r>
            <a:r>
              <a:rPr lang="cs-CZ" sz="1800" b="1" dirty="0" smtClean="0">
                <a:hlinkClick r:id="rId3"/>
              </a:rPr>
              <a:t>?v=TBcTYr7kREw</a:t>
            </a:r>
            <a:endParaRPr lang="cs-CZ" sz="1800" b="1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200" b="1" dirty="0" smtClean="0"/>
              <a:t>		Obchodník s deštěm</a:t>
            </a:r>
          </a:p>
          <a:p>
            <a:pPr>
              <a:buNone/>
            </a:pPr>
            <a:r>
              <a:rPr lang="cs-CZ" sz="1800" b="1" dirty="0" smtClean="0">
                <a:hlinkClick r:id="rId4"/>
              </a:rPr>
              <a:t>http://www.</a:t>
            </a:r>
            <a:r>
              <a:rPr lang="cs-CZ" sz="1800" b="1" dirty="0" err="1" smtClean="0">
                <a:hlinkClick r:id="rId4"/>
              </a:rPr>
              <a:t>youtube.com</a:t>
            </a:r>
            <a:r>
              <a:rPr lang="cs-CZ" sz="1800" b="1" dirty="0" smtClean="0">
                <a:hlinkClick r:id="rId4"/>
              </a:rPr>
              <a:t>/</a:t>
            </a:r>
            <a:r>
              <a:rPr lang="cs-CZ" sz="1800" b="1" dirty="0" err="1" smtClean="0">
                <a:hlinkClick r:id="rId4"/>
              </a:rPr>
              <a:t>watch</a:t>
            </a:r>
            <a:r>
              <a:rPr lang="cs-CZ" sz="1800" b="1" dirty="0" smtClean="0">
                <a:hlinkClick r:id="rId4"/>
              </a:rPr>
              <a:t>?v=</a:t>
            </a:r>
            <a:r>
              <a:rPr lang="cs-CZ" sz="1800" b="1" dirty="0" err="1" smtClean="0">
                <a:hlinkClick r:id="rId4"/>
              </a:rPr>
              <a:t>AxsvE</a:t>
            </a:r>
            <a:r>
              <a:rPr lang="cs-CZ" sz="1800" b="1" dirty="0" smtClean="0">
                <a:hlinkClick r:id="rId4"/>
              </a:rPr>
              <a:t>_9-</a:t>
            </a:r>
            <a:r>
              <a:rPr lang="cs-CZ" sz="1800" b="1" dirty="0" err="1" smtClean="0">
                <a:hlinkClick r:id="rId4"/>
              </a:rPr>
              <a:t>Iiw</a:t>
            </a:r>
            <a:endParaRPr lang="cs-CZ" sz="18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80" y="285728"/>
            <a:ext cx="2861092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214942" y="2428868"/>
            <a:ext cx="364333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00" b="1" dirty="0" smtClean="0"/>
              <a:t>Obrázek č. 3: Kryštof </a:t>
            </a:r>
            <a:r>
              <a:rPr lang="en-US" sz="1300" b="1" dirty="0" smtClean="0"/>
              <a:t> [5]</a:t>
            </a:r>
            <a:endParaRPr lang="cs-CZ" sz="13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011222"/>
          </a:xfrm>
        </p:spPr>
        <p:txBody>
          <a:bodyPr/>
          <a:lstStyle/>
          <a:p>
            <a:r>
              <a:rPr lang="cs-CZ" b="1" dirty="0" smtClean="0"/>
              <a:t>             </a:t>
            </a:r>
            <a:r>
              <a:rPr lang="en-US" b="1" dirty="0" err="1" smtClean="0"/>
              <a:t>Chinaski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česká pop-rocková skupina</a:t>
            </a:r>
          </a:p>
          <a:p>
            <a:endParaRPr lang="cs-CZ" dirty="0" smtClean="0"/>
          </a:p>
          <a:p>
            <a:r>
              <a:rPr lang="cs-CZ" dirty="0" err="1" smtClean="0"/>
              <a:t>frontman</a:t>
            </a:r>
            <a:r>
              <a:rPr lang="cs-CZ" dirty="0" smtClean="0"/>
              <a:t> Michal Malátný</a:t>
            </a:r>
          </a:p>
          <a:p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sz="2200" b="1" dirty="0" smtClean="0"/>
              <a:t>Drobná paralela</a:t>
            </a:r>
          </a:p>
          <a:p>
            <a:pPr>
              <a:buNone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youtube.com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watch</a:t>
            </a:r>
            <a:r>
              <a:rPr lang="cs-CZ" sz="1800" b="1" dirty="0" smtClean="0">
                <a:hlinkClick r:id="rId2"/>
              </a:rPr>
              <a:t>?v=brFtxO9QjyI</a:t>
            </a:r>
            <a:endParaRPr lang="cs-CZ" sz="1800" b="1" dirty="0" smtClean="0"/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sz="2200" b="1" dirty="0" smtClean="0"/>
              <a:t>Klára</a:t>
            </a:r>
          </a:p>
          <a:p>
            <a:pPr>
              <a:buNone/>
            </a:pPr>
            <a:r>
              <a:rPr lang="cs-CZ" sz="1800" b="1" dirty="0" smtClean="0">
                <a:hlinkClick r:id="rId3"/>
              </a:rPr>
              <a:t>http://www.</a:t>
            </a:r>
            <a:r>
              <a:rPr lang="cs-CZ" sz="1800" b="1" dirty="0" err="1" smtClean="0">
                <a:hlinkClick r:id="rId3"/>
              </a:rPr>
              <a:t>youtube.com</a:t>
            </a:r>
            <a:r>
              <a:rPr lang="cs-CZ" sz="1800" b="1" dirty="0" smtClean="0">
                <a:hlinkClick r:id="rId3"/>
              </a:rPr>
              <a:t>/</a:t>
            </a:r>
            <a:r>
              <a:rPr lang="cs-CZ" sz="1800" b="1" dirty="0" err="1" smtClean="0">
                <a:hlinkClick r:id="rId3"/>
              </a:rPr>
              <a:t>watch</a:t>
            </a:r>
            <a:r>
              <a:rPr lang="cs-CZ" sz="1800" b="1" dirty="0" smtClean="0">
                <a:hlinkClick r:id="rId3"/>
              </a:rPr>
              <a:t>?v=Ivw34C_</a:t>
            </a:r>
            <a:r>
              <a:rPr lang="cs-CZ" sz="1800" b="1" dirty="0" err="1" smtClean="0">
                <a:hlinkClick r:id="rId3"/>
              </a:rPr>
              <a:t>wOtY</a:t>
            </a:r>
            <a:endParaRPr lang="cs-CZ" sz="1800" b="1" dirty="0" smtClean="0"/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sz="2200" b="1" dirty="0" smtClean="0"/>
              <a:t>1970</a:t>
            </a:r>
          </a:p>
          <a:p>
            <a:pPr>
              <a:buNone/>
            </a:pPr>
            <a:r>
              <a:rPr lang="cs-CZ" sz="1800" b="1" dirty="0" smtClean="0">
                <a:hlinkClick r:id="rId4"/>
              </a:rPr>
              <a:t>http://www.</a:t>
            </a:r>
            <a:r>
              <a:rPr lang="cs-CZ" sz="1800" b="1" dirty="0" err="1" smtClean="0">
                <a:hlinkClick r:id="rId4"/>
              </a:rPr>
              <a:t>youtube.com</a:t>
            </a:r>
            <a:r>
              <a:rPr lang="cs-CZ" sz="1800" b="1" dirty="0" smtClean="0">
                <a:hlinkClick r:id="rId4"/>
              </a:rPr>
              <a:t>/</a:t>
            </a:r>
            <a:r>
              <a:rPr lang="cs-CZ" sz="1800" b="1" dirty="0" err="1" smtClean="0">
                <a:hlinkClick r:id="rId4"/>
              </a:rPr>
              <a:t>watch</a:t>
            </a:r>
            <a:r>
              <a:rPr lang="cs-CZ" sz="1800" b="1" dirty="0" smtClean="0">
                <a:hlinkClick r:id="rId4"/>
              </a:rPr>
              <a:t>?v=unVxdfiA328</a:t>
            </a:r>
            <a:endParaRPr lang="cs-CZ" sz="1800" b="1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80" y="500042"/>
            <a:ext cx="2882883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214942" y="2714620"/>
            <a:ext cx="3286148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00" b="1" dirty="0" smtClean="0"/>
              <a:t>Obrázek č. 4: Michal Malátný </a:t>
            </a:r>
            <a:r>
              <a:rPr lang="en-US" sz="1300" b="1" dirty="0" smtClean="0"/>
              <a:t>[6]</a:t>
            </a:r>
            <a:endParaRPr lang="cs-CZ" sz="13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82594"/>
          </a:xfrm>
        </p:spPr>
        <p:txBody>
          <a:bodyPr/>
          <a:lstStyle/>
          <a:p>
            <a:pPr algn="ctr"/>
            <a:r>
              <a:rPr lang="en-US" b="1" dirty="0" smtClean="0"/>
              <a:t>UDG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000108"/>
            <a:ext cx="8643966" cy="8429684"/>
          </a:xfrm>
        </p:spPr>
        <p:txBody>
          <a:bodyPr>
            <a:normAutofit fontScale="62500" lnSpcReduction="20000"/>
          </a:bodyPr>
          <a:lstStyle/>
          <a:p>
            <a:r>
              <a:rPr lang="cs-CZ" sz="2800" dirty="0" smtClean="0"/>
              <a:t>česká popová skupina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hudební ukázka: </a:t>
            </a:r>
            <a:r>
              <a:rPr lang="cs-CZ" sz="2800" b="1" dirty="0" smtClean="0"/>
              <a:t>Hvězdář</a:t>
            </a:r>
          </a:p>
          <a:p>
            <a:pPr>
              <a:buNone/>
            </a:pPr>
            <a:r>
              <a:rPr lang="cs-CZ" sz="2800" b="1" dirty="0" smtClean="0">
                <a:hlinkClick r:id="rId2"/>
              </a:rPr>
              <a:t>http://www.</a:t>
            </a:r>
            <a:r>
              <a:rPr lang="cs-CZ" sz="2800" b="1" dirty="0" err="1" smtClean="0">
                <a:hlinkClick r:id="rId2"/>
              </a:rPr>
              <a:t>youtube.com</a:t>
            </a:r>
            <a:r>
              <a:rPr lang="cs-CZ" sz="2800" b="1" dirty="0" smtClean="0">
                <a:hlinkClick r:id="rId2"/>
              </a:rPr>
              <a:t>/</a:t>
            </a:r>
            <a:r>
              <a:rPr lang="cs-CZ" sz="2800" b="1" dirty="0" err="1" smtClean="0">
                <a:hlinkClick r:id="rId2"/>
              </a:rPr>
              <a:t>watch</a:t>
            </a:r>
            <a:r>
              <a:rPr lang="cs-CZ" sz="2800" b="1" dirty="0" smtClean="0">
                <a:hlinkClick r:id="rId2"/>
              </a:rPr>
              <a:t>?v=Or8ZMqfaFak</a:t>
            </a:r>
            <a:endParaRPr lang="cs-CZ" sz="2800" b="1" dirty="0" smtClean="0"/>
          </a:p>
          <a:p>
            <a:pPr>
              <a:buNone/>
            </a:pPr>
            <a:r>
              <a:rPr lang="cs-CZ" sz="2800" dirty="0" smtClean="0"/>
              <a:t>			          </a:t>
            </a:r>
            <a:r>
              <a:rPr lang="cs-CZ" sz="2800" b="1" dirty="0" smtClean="0"/>
              <a:t>Kurtizána</a:t>
            </a:r>
          </a:p>
          <a:p>
            <a:pPr>
              <a:buNone/>
            </a:pPr>
            <a:r>
              <a:rPr lang="cs-CZ" sz="2800" b="1" dirty="0" smtClean="0">
                <a:hlinkClick r:id="rId3"/>
              </a:rPr>
              <a:t>http://www.</a:t>
            </a:r>
            <a:r>
              <a:rPr lang="cs-CZ" sz="2800" b="1" dirty="0" err="1" smtClean="0">
                <a:hlinkClick r:id="rId3"/>
              </a:rPr>
              <a:t>youtube.com</a:t>
            </a:r>
            <a:r>
              <a:rPr lang="cs-CZ" sz="2800" b="1" dirty="0" smtClean="0">
                <a:hlinkClick r:id="rId3"/>
              </a:rPr>
              <a:t>/</a:t>
            </a:r>
            <a:r>
              <a:rPr lang="cs-CZ" sz="2800" b="1" dirty="0" err="1" smtClean="0">
                <a:hlinkClick r:id="rId3"/>
              </a:rPr>
              <a:t>watch</a:t>
            </a:r>
            <a:r>
              <a:rPr lang="cs-CZ" sz="2800" b="1" dirty="0" smtClean="0">
                <a:hlinkClick r:id="rId3"/>
              </a:rPr>
              <a:t>?v=</a:t>
            </a:r>
            <a:r>
              <a:rPr lang="cs-CZ" sz="2800" b="1" dirty="0" err="1" smtClean="0">
                <a:hlinkClick r:id="rId3"/>
              </a:rPr>
              <a:t>MpiciSJuPSw</a:t>
            </a:r>
            <a:endParaRPr lang="cs-CZ" sz="2800" b="1" dirty="0" smtClean="0"/>
          </a:p>
          <a:p>
            <a:pPr>
              <a:buNone/>
            </a:pPr>
            <a:endParaRPr lang="cs-CZ" sz="2800" b="1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tx2"/>
                </a:solidFill>
              </a:rPr>
              <a:t>				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2"/>
                </a:solidFill>
              </a:rPr>
              <a:t>			             </a:t>
            </a:r>
            <a:r>
              <a:rPr lang="cs-CZ" sz="4800" b="1" dirty="0" err="1" smtClean="0">
                <a:solidFill>
                  <a:schemeClr val="accent6">
                    <a:lumMod val="50000"/>
                  </a:schemeClr>
                </a:solidFill>
              </a:rPr>
              <a:t>Nightwork</a:t>
            </a:r>
            <a:endParaRPr lang="cs-CZ" sz="4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>
              <a:buNone/>
            </a:pPr>
            <a:endParaRPr lang="cs-CZ" sz="2800" b="1" dirty="0" smtClean="0">
              <a:solidFill>
                <a:schemeClr val="tx2"/>
              </a:solidFill>
            </a:endParaRPr>
          </a:p>
          <a:p>
            <a:r>
              <a:rPr lang="cs-CZ" sz="2800" dirty="0" smtClean="0"/>
              <a:t>česká hudební skupina, která je typická svou neustálou mystifikací </a:t>
            </a:r>
            <a:br>
              <a:rPr lang="cs-CZ" sz="2800" dirty="0" smtClean="0"/>
            </a:br>
            <a:r>
              <a:rPr lang="cs-CZ" sz="2800" dirty="0" smtClean="0"/>
              <a:t>a provokací</a:t>
            </a:r>
            <a:r>
              <a:rPr lang="en-US" sz="2800" dirty="0" smtClean="0"/>
              <a:t> [8]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její členové si libují v recesi </a:t>
            </a:r>
            <a:r>
              <a:rPr lang="en-US" sz="2800" dirty="0" smtClean="0"/>
              <a:t>[8]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hudební ukázka: </a:t>
            </a:r>
            <a:r>
              <a:rPr lang="cs-CZ" sz="2800" b="1" dirty="0" smtClean="0"/>
              <a:t>Čekám na signál</a:t>
            </a:r>
          </a:p>
          <a:p>
            <a:pPr>
              <a:buNone/>
            </a:pPr>
            <a:r>
              <a:rPr lang="cs-CZ" sz="2800" b="1" dirty="0" smtClean="0">
                <a:hlinkClick r:id="rId4"/>
              </a:rPr>
              <a:t>http://www.</a:t>
            </a:r>
            <a:r>
              <a:rPr lang="cs-CZ" sz="2800" b="1" dirty="0" err="1" smtClean="0">
                <a:hlinkClick r:id="rId4"/>
              </a:rPr>
              <a:t>youtube.com</a:t>
            </a:r>
            <a:r>
              <a:rPr lang="cs-CZ" sz="2800" b="1" dirty="0" smtClean="0">
                <a:hlinkClick r:id="rId4"/>
              </a:rPr>
              <a:t>/</a:t>
            </a:r>
            <a:r>
              <a:rPr lang="cs-CZ" sz="2800" b="1" dirty="0" err="1" smtClean="0">
                <a:hlinkClick r:id="rId4"/>
              </a:rPr>
              <a:t>watch</a:t>
            </a:r>
            <a:r>
              <a:rPr lang="cs-CZ" sz="2800" b="1" dirty="0" smtClean="0">
                <a:hlinkClick r:id="rId4"/>
              </a:rPr>
              <a:t>?v=WWemb5LpGzs</a:t>
            </a:r>
            <a:endParaRPr lang="cs-CZ" sz="2800" b="1" dirty="0" smtClean="0"/>
          </a:p>
          <a:p>
            <a:pPr>
              <a:buNone/>
            </a:pPr>
            <a:r>
              <a:rPr lang="cs-CZ" sz="2800" dirty="0" smtClean="0"/>
              <a:t>			</a:t>
            </a:r>
            <a:r>
              <a:rPr lang="cs-CZ" sz="2800" b="1" dirty="0" smtClean="0"/>
              <a:t>     Mája</a:t>
            </a:r>
          </a:p>
          <a:p>
            <a:pPr>
              <a:buNone/>
            </a:pPr>
            <a:r>
              <a:rPr lang="cs-CZ" sz="2800" b="1" dirty="0" smtClean="0">
                <a:hlinkClick r:id="rId5"/>
              </a:rPr>
              <a:t>http://www.</a:t>
            </a:r>
            <a:r>
              <a:rPr lang="cs-CZ" sz="2800" b="1" dirty="0" err="1" smtClean="0">
                <a:hlinkClick r:id="rId5"/>
              </a:rPr>
              <a:t>youtube.com</a:t>
            </a:r>
            <a:r>
              <a:rPr lang="cs-CZ" sz="2800" b="1" dirty="0" smtClean="0">
                <a:hlinkClick r:id="rId5"/>
              </a:rPr>
              <a:t>/</a:t>
            </a:r>
            <a:r>
              <a:rPr lang="cs-CZ" sz="2800" b="1" dirty="0" err="1" smtClean="0">
                <a:hlinkClick r:id="rId5"/>
              </a:rPr>
              <a:t>watch</a:t>
            </a:r>
            <a:r>
              <a:rPr lang="cs-CZ" sz="2800" b="1" dirty="0" smtClean="0">
                <a:hlinkClick r:id="rId5"/>
              </a:rPr>
              <a:t>?v=aFyazIQsg7c</a:t>
            </a:r>
            <a:endParaRPr lang="cs-CZ" sz="2800" b="1" dirty="0" smtClean="0"/>
          </a:p>
          <a:p>
            <a:pPr>
              <a:buNone/>
            </a:pPr>
            <a:endParaRPr lang="cs-CZ" sz="2800" dirty="0" smtClean="0"/>
          </a:p>
          <a:p>
            <a:pPr lvl="6">
              <a:buNone/>
            </a:pPr>
            <a:endParaRPr lang="cs-CZ" sz="1800" dirty="0" smtClean="0"/>
          </a:p>
          <a:p>
            <a:pPr lvl="6">
              <a:buNone/>
            </a:pPr>
            <a:endParaRPr lang="cs-CZ" sz="1800" dirty="0" smtClean="0"/>
          </a:p>
          <a:p>
            <a:pPr lvl="5"/>
            <a:endParaRPr lang="cs-CZ" sz="2000" dirty="0" smtClean="0"/>
          </a:p>
          <a:p>
            <a:endParaRPr lang="cs-CZ" sz="2800" dirty="0" smtClean="0"/>
          </a:p>
          <a:p>
            <a:endParaRPr lang="cs-CZ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00826" y="857232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357950" y="2428868"/>
            <a:ext cx="2286016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00" b="1" dirty="0" smtClean="0"/>
              <a:t>Obrázek č. 5: UDG </a:t>
            </a:r>
            <a:r>
              <a:rPr lang="en-US" sz="1300" b="1" dirty="0" smtClean="0"/>
              <a:t>[7]</a:t>
            </a:r>
            <a:endParaRPr lang="cs-CZ" sz="13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011222"/>
          </a:xfrm>
        </p:spPr>
        <p:txBody>
          <a:bodyPr/>
          <a:lstStyle/>
          <a:p>
            <a:pPr algn="ctr"/>
            <a:r>
              <a:rPr lang="cs-CZ" b="1" dirty="0" err="1" smtClean="0"/>
              <a:t>Wohnout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česká punk-rocková skupina</a:t>
            </a:r>
          </a:p>
          <a:p>
            <a:endParaRPr lang="cs-CZ" dirty="0" smtClean="0"/>
          </a:p>
          <a:p>
            <a:r>
              <a:rPr lang="cs-CZ" dirty="0" smtClean="0"/>
              <a:t>skupina vsadila na pestré, tvrdé </a:t>
            </a:r>
            <a:br>
              <a:rPr lang="cs-CZ" dirty="0" smtClean="0"/>
            </a:br>
            <a:r>
              <a:rPr lang="cs-CZ" dirty="0" smtClean="0"/>
              <a:t>a zároveň melodické kytary, </a:t>
            </a:r>
            <a:br>
              <a:rPr lang="cs-CZ" dirty="0" smtClean="0"/>
            </a:br>
            <a:r>
              <a:rPr lang="cs-CZ" dirty="0" smtClean="0"/>
              <a:t>české texty a energické koncerty, </a:t>
            </a:r>
            <a:br>
              <a:rPr lang="cs-CZ" dirty="0" smtClean="0"/>
            </a:br>
            <a:r>
              <a:rPr lang="cs-CZ" dirty="0" smtClean="0"/>
              <a:t>tím si brzy získala přízeň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posluchačů</a:t>
            </a:r>
            <a:r>
              <a:rPr lang="en-US" dirty="0" smtClean="0"/>
              <a:t> [9]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sz="2200" b="1" dirty="0" smtClean="0"/>
              <a:t>Gramofon</a:t>
            </a:r>
          </a:p>
          <a:p>
            <a:pPr>
              <a:buNone/>
            </a:pPr>
            <a:r>
              <a:rPr lang="cs-CZ" sz="1800" b="1" dirty="0" smtClean="0">
                <a:hlinkClick r:id="rId2"/>
              </a:rPr>
              <a:t>http://www.</a:t>
            </a:r>
            <a:r>
              <a:rPr lang="cs-CZ" sz="1800" b="1" dirty="0" err="1" smtClean="0">
                <a:hlinkClick r:id="rId2"/>
              </a:rPr>
              <a:t>youtube.com</a:t>
            </a:r>
            <a:r>
              <a:rPr lang="cs-CZ" sz="1800" b="1" dirty="0" smtClean="0">
                <a:hlinkClick r:id="rId2"/>
              </a:rPr>
              <a:t>/</a:t>
            </a:r>
            <a:r>
              <a:rPr lang="cs-CZ" sz="1800" b="1" dirty="0" err="1" smtClean="0">
                <a:hlinkClick r:id="rId2"/>
              </a:rPr>
              <a:t>watch</a:t>
            </a:r>
            <a:r>
              <a:rPr lang="cs-CZ" sz="1800" b="1" dirty="0" smtClean="0">
                <a:hlinkClick r:id="rId2"/>
              </a:rPr>
              <a:t>?v=</a:t>
            </a:r>
            <a:r>
              <a:rPr lang="cs-CZ" sz="1800" b="1" dirty="0" err="1" smtClean="0">
                <a:hlinkClick r:id="rId2"/>
              </a:rPr>
              <a:t>PTVINeZSWSQ</a:t>
            </a:r>
            <a:endParaRPr lang="cs-CZ" sz="18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1714488"/>
            <a:ext cx="2862129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572132" y="3643314"/>
            <a:ext cx="2857520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b="1" dirty="0" err="1" smtClean="0"/>
              <a:t>Obr</a:t>
            </a:r>
            <a:r>
              <a:rPr lang="cs-CZ" sz="1300" b="1" dirty="0" err="1" smtClean="0"/>
              <a:t>ázek</a:t>
            </a:r>
            <a:r>
              <a:rPr lang="cs-CZ" sz="1300" b="1" dirty="0" smtClean="0"/>
              <a:t> č. 6: </a:t>
            </a:r>
            <a:r>
              <a:rPr lang="cs-CZ" sz="1300" b="1" dirty="0" err="1" smtClean="0"/>
              <a:t>Wohnout</a:t>
            </a:r>
            <a:r>
              <a:rPr lang="cs-CZ" sz="1300" b="1" dirty="0" smtClean="0"/>
              <a:t> </a:t>
            </a:r>
            <a:r>
              <a:rPr lang="en-US" sz="1300" b="1" dirty="0" smtClean="0"/>
              <a:t>[</a:t>
            </a:r>
            <a:r>
              <a:rPr lang="cs-CZ" sz="1300" b="1" dirty="0" smtClean="0"/>
              <a:t>10</a:t>
            </a:r>
            <a:r>
              <a:rPr lang="en-US" sz="1300" b="1" dirty="0" smtClean="0"/>
              <a:t>]</a:t>
            </a:r>
            <a:endParaRPr lang="cs-CZ" sz="13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011222"/>
          </a:xfrm>
        </p:spPr>
        <p:txBody>
          <a:bodyPr/>
          <a:lstStyle/>
          <a:p>
            <a:r>
              <a:rPr lang="cs-CZ" b="1" dirty="0" smtClean="0"/>
              <a:t>               Verona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01014" cy="52578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česká hudební formace založená </a:t>
            </a:r>
            <a:br>
              <a:rPr lang="cs-CZ" dirty="0" smtClean="0"/>
            </a:br>
            <a:r>
              <a:rPr lang="cs-CZ" dirty="0" smtClean="0"/>
              <a:t>v roce 2001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dance</a:t>
            </a:r>
            <a:r>
              <a:rPr lang="cs-CZ" dirty="0" smtClean="0"/>
              <a:t> hudba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Veronu tvoří hudebník Petr </a:t>
            </a:r>
            <a:r>
              <a:rPr lang="cs-CZ" dirty="0" err="1" smtClean="0"/>
              <a:t>Fider</a:t>
            </a:r>
            <a:r>
              <a:rPr lang="cs-CZ" dirty="0" smtClean="0"/>
              <a:t> a zpěvačka Markéta </a:t>
            </a:r>
            <a:r>
              <a:rPr lang="cs-CZ" dirty="0" err="1" smtClean="0"/>
              <a:t>Jakšlová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ukázka: </a:t>
            </a:r>
            <a:r>
              <a:rPr lang="cs-CZ" sz="2200" b="1" dirty="0" smtClean="0"/>
              <a:t>Náhodou</a:t>
            </a:r>
          </a:p>
          <a:p>
            <a:pPr>
              <a:buNone/>
            </a:pPr>
            <a:r>
              <a:rPr lang="cs-CZ" sz="1900" b="1" dirty="0" smtClean="0">
                <a:hlinkClick r:id="rId2"/>
              </a:rPr>
              <a:t>http://www.</a:t>
            </a:r>
            <a:r>
              <a:rPr lang="cs-CZ" sz="1900" b="1" dirty="0" err="1" smtClean="0">
                <a:hlinkClick r:id="rId2"/>
              </a:rPr>
              <a:t>youtube.com</a:t>
            </a:r>
            <a:r>
              <a:rPr lang="cs-CZ" sz="1900" b="1" dirty="0" smtClean="0">
                <a:hlinkClick r:id="rId2"/>
              </a:rPr>
              <a:t>/</a:t>
            </a:r>
            <a:r>
              <a:rPr lang="cs-CZ" sz="1900" b="1" dirty="0" err="1" smtClean="0">
                <a:hlinkClick r:id="rId2"/>
              </a:rPr>
              <a:t>watch</a:t>
            </a:r>
            <a:r>
              <a:rPr lang="cs-CZ" sz="1900" b="1" dirty="0" smtClean="0">
                <a:hlinkClick r:id="rId2"/>
              </a:rPr>
              <a:t>?v=QoJ0Ku710ZY</a:t>
            </a:r>
            <a:endParaRPr lang="cs-CZ" sz="1900" b="1" dirty="0" smtClean="0"/>
          </a:p>
          <a:p>
            <a:pPr>
              <a:buNone/>
            </a:pPr>
            <a:r>
              <a:rPr lang="cs-CZ" dirty="0" smtClean="0"/>
              <a:t>			         </a:t>
            </a:r>
            <a:r>
              <a:rPr lang="cs-CZ" sz="2200" b="1" dirty="0" smtClean="0"/>
              <a:t>Nejsi sám</a:t>
            </a:r>
          </a:p>
          <a:p>
            <a:pPr>
              <a:buNone/>
            </a:pPr>
            <a:r>
              <a:rPr lang="cs-CZ" sz="1900" b="1" dirty="0" smtClean="0">
                <a:hlinkClick r:id="rId3"/>
              </a:rPr>
              <a:t>http://www.</a:t>
            </a:r>
            <a:r>
              <a:rPr lang="cs-CZ" sz="1900" b="1" dirty="0" err="1" smtClean="0">
                <a:hlinkClick r:id="rId3"/>
              </a:rPr>
              <a:t>youtube.com</a:t>
            </a:r>
            <a:r>
              <a:rPr lang="cs-CZ" sz="1900" b="1" dirty="0" smtClean="0">
                <a:hlinkClick r:id="rId3"/>
              </a:rPr>
              <a:t>/</a:t>
            </a:r>
            <a:r>
              <a:rPr lang="cs-CZ" sz="1900" b="1" dirty="0" err="1" smtClean="0">
                <a:hlinkClick r:id="rId3"/>
              </a:rPr>
              <a:t>watch</a:t>
            </a:r>
            <a:r>
              <a:rPr lang="cs-CZ" sz="1900" b="1" dirty="0" smtClean="0">
                <a:hlinkClick r:id="rId3"/>
              </a:rPr>
              <a:t>?v=</a:t>
            </a:r>
            <a:r>
              <a:rPr lang="cs-CZ" sz="1900" b="1" dirty="0" err="1" smtClean="0">
                <a:hlinkClick r:id="rId3"/>
              </a:rPr>
              <a:t>SgCV</a:t>
            </a:r>
            <a:r>
              <a:rPr lang="cs-CZ" sz="1900" b="1" dirty="0" smtClean="0">
                <a:hlinkClick r:id="rId3"/>
              </a:rPr>
              <a:t>_DiIR0E</a:t>
            </a:r>
            <a:endParaRPr lang="cs-CZ" sz="1900" b="1" dirty="0" smtClean="0"/>
          </a:p>
          <a:p>
            <a:pPr>
              <a:buNone/>
            </a:pPr>
            <a:r>
              <a:rPr lang="cs-CZ" dirty="0" smtClean="0"/>
              <a:t>			         </a:t>
            </a:r>
            <a:r>
              <a:rPr lang="cs-CZ" sz="2200" b="1" dirty="0" err="1" smtClean="0"/>
              <a:t>Hey</a:t>
            </a:r>
            <a:r>
              <a:rPr lang="cs-CZ" sz="2200" b="1" dirty="0" smtClean="0"/>
              <a:t> boy</a:t>
            </a:r>
          </a:p>
          <a:p>
            <a:pPr>
              <a:buNone/>
            </a:pPr>
            <a:r>
              <a:rPr lang="cs-CZ" sz="1900" b="1" dirty="0" smtClean="0">
                <a:hlinkClick r:id="rId4"/>
              </a:rPr>
              <a:t>http://www.</a:t>
            </a:r>
            <a:r>
              <a:rPr lang="cs-CZ" sz="1900" b="1" dirty="0" err="1" smtClean="0">
                <a:hlinkClick r:id="rId4"/>
              </a:rPr>
              <a:t>youtube.com</a:t>
            </a:r>
            <a:r>
              <a:rPr lang="cs-CZ" sz="1900" b="1" dirty="0" smtClean="0">
                <a:hlinkClick r:id="rId4"/>
              </a:rPr>
              <a:t>/</a:t>
            </a:r>
            <a:r>
              <a:rPr lang="cs-CZ" sz="1900" b="1" dirty="0" err="1" smtClean="0">
                <a:hlinkClick r:id="rId4"/>
              </a:rPr>
              <a:t>watch</a:t>
            </a:r>
            <a:r>
              <a:rPr lang="cs-CZ" sz="1900" b="1" dirty="0" smtClean="0">
                <a:hlinkClick r:id="rId4"/>
              </a:rPr>
              <a:t>?v=zrSarEU1Ioo</a:t>
            </a:r>
            <a:endParaRPr lang="cs-CZ" sz="19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57818" y="642918"/>
            <a:ext cx="3204030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214942" y="2714620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00" b="1" dirty="0" smtClean="0"/>
              <a:t>Obrázek č. 7: Verona </a:t>
            </a:r>
            <a:r>
              <a:rPr lang="en-US" sz="1300" b="1" dirty="0" smtClean="0"/>
              <a:t>[11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7467600" cy="51115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8186766" cy="571501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sz="1600" dirty="0" smtClean="0"/>
              <a:t>[1] 	</a:t>
            </a:r>
            <a:r>
              <a:rPr lang="en-US" sz="1600" dirty="0" err="1" smtClean="0"/>
              <a:t>Kabát</a:t>
            </a:r>
            <a:r>
              <a:rPr lang="en-US" sz="1600" dirty="0" smtClean="0"/>
              <a:t>: fans </a:t>
            </a:r>
            <a:r>
              <a:rPr lang="en-US" sz="1600" dirty="0" err="1" smtClean="0"/>
              <a:t>stránky</a:t>
            </a:r>
            <a:r>
              <a:rPr lang="en-US" sz="1600" dirty="0" smtClean="0"/>
              <a:t> [online]. 2007 [cit. 2013-05-12].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http://www.kabati.cz/tapety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[2]		</a:t>
            </a:r>
            <a:r>
              <a:rPr lang="en-US" sz="1600" dirty="0" err="1" smtClean="0"/>
              <a:t>Kabát</a:t>
            </a:r>
            <a:r>
              <a:rPr lang="en-US" sz="1600" dirty="0" smtClean="0"/>
              <a:t> (</a:t>
            </a:r>
            <a:r>
              <a:rPr lang="en-US" sz="1600" dirty="0" err="1" smtClean="0"/>
              <a:t>hudební</a:t>
            </a:r>
            <a:r>
              <a:rPr lang="en-US" sz="1600" dirty="0" smtClean="0"/>
              <a:t> </a:t>
            </a:r>
            <a:r>
              <a:rPr lang="en-US" sz="1600" dirty="0" err="1" smtClean="0"/>
              <a:t>skupina</a:t>
            </a:r>
            <a:r>
              <a:rPr lang="en-US" sz="1600" dirty="0" smtClean="0"/>
              <a:t>). In: Wikipedia: the free encyclopedia 	[online]. San Francisco (CA): Wikimedia Foundation, 2005 [cit. 2013-05-12]. 	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http://cs.wikipedia.org/wiki/Kabát_(hudební_skupina)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[3]	 	Www.metal.kvalitne.cz: </a:t>
            </a:r>
            <a:r>
              <a:rPr lang="en-US" sz="1600" dirty="0" err="1" smtClean="0"/>
              <a:t>ŠkWor</a:t>
            </a:r>
            <a:r>
              <a:rPr lang="en-US" sz="1600" dirty="0" smtClean="0"/>
              <a:t> [online]. 2008 [cit. 2013-05-12]. 	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http://metal.kvalitne.cz/metal/ceske/skwor/ 	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[4]		</a:t>
            </a:r>
            <a:r>
              <a:rPr lang="en-US" sz="1600" dirty="0" err="1" smtClean="0"/>
              <a:t>Škwor</a:t>
            </a:r>
            <a:r>
              <a:rPr lang="en-US" sz="1600" dirty="0" smtClean="0"/>
              <a:t>: </a:t>
            </a:r>
            <a:r>
              <a:rPr lang="en-US" sz="1600" dirty="0" err="1" smtClean="0"/>
              <a:t>Historie</a:t>
            </a:r>
            <a:r>
              <a:rPr lang="en-US" sz="1600" dirty="0" smtClean="0"/>
              <a:t>. In: Wikipedia: the free encyclopedia [online]. San 	Francisco (CA): Wikimedia Foundation, 2007 [cit. 2013-05-12]. 	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http://cs.wikipedia.org/wiki/</a:t>
            </a:r>
            <a:r>
              <a:rPr lang="en-US" sz="1600" dirty="0" err="1" smtClean="0"/>
              <a:t>Škwor</a:t>
            </a:r>
            <a:endParaRPr lang="en-US" sz="1600" dirty="0" smtClean="0"/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[5]		 </a:t>
            </a:r>
            <a:r>
              <a:rPr lang="en-US" sz="1600" dirty="0" err="1" smtClean="0"/>
              <a:t>Kryštof</a:t>
            </a:r>
            <a:r>
              <a:rPr lang="en-US" sz="1600" dirty="0" smtClean="0"/>
              <a:t> (</a:t>
            </a:r>
            <a:r>
              <a:rPr lang="en-US" sz="1600" dirty="0" err="1" smtClean="0"/>
              <a:t>hudební</a:t>
            </a:r>
            <a:r>
              <a:rPr lang="en-US" sz="1600" dirty="0" smtClean="0"/>
              <a:t> </a:t>
            </a:r>
            <a:r>
              <a:rPr lang="en-US" sz="1600" dirty="0" err="1" smtClean="0"/>
              <a:t>skupina</a:t>
            </a:r>
            <a:r>
              <a:rPr lang="en-US" sz="1600" dirty="0" smtClean="0"/>
              <a:t>). In: Wikipedia: the free encyclopedia [online]. San 	Francisco (CA): Wikimedia Foundation, 2007 [cit. 2013-05-12].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</a:t>
            </a:r>
            <a:r>
              <a:rPr lang="en-US" sz="1600" dirty="0" err="1" smtClean="0"/>
              <a:t>cs.wikipedia.org</a:t>
            </a:r>
            <a:r>
              <a:rPr lang="en-US" sz="1600" dirty="0" smtClean="0"/>
              <a:t>/wiki/</a:t>
            </a:r>
            <a:r>
              <a:rPr lang="en-US" sz="1600" dirty="0" err="1" smtClean="0"/>
              <a:t>Kryštof</a:t>
            </a:r>
            <a:r>
              <a:rPr lang="en-US" sz="1600" dirty="0" smtClean="0"/>
              <a:t>_(</a:t>
            </a:r>
            <a:r>
              <a:rPr lang="en-US" sz="1600" dirty="0" err="1" smtClean="0"/>
              <a:t>hudební_skupina</a:t>
            </a:r>
            <a:r>
              <a:rPr lang="en-US" sz="1600" dirty="0" smtClean="0"/>
              <a:t>)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[6] 	</a:t>
            </a:r>
            <a:r>
              <a:rPr lang="en-US" sz="1600" dirty="0" err="1" smtClean="0"/>
              <a:t>Chinaski</a:t>
            </a:r>
            <a:r>
              <a:rPr lang="en-US" sz="1600" dirty="0" smtClean="0"/>
              <a:t>. In: Wikipedia: the free encyclopedia [online]. San Francisco (CA): 	Wikimedia Foundation, 2008 [cit. 2013-05-12].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http://cs.wikipedia.org/wiki/Chinaski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[7]</a:t>
            </a:r>
            <a:r>
              <a:rPr lang="cs-CZ" sz="1600" dirty="0" smtClean="0"/>
              <a:t>		</a:t>
            </a:r>
            <a:r>
              <a:rPr lang="en-US" sz="1600" dirty="0" smtClean="0"/>
              <a:t>UDG. In: Wikipedia: the free encyclopedia [online]. San Francisco (CA): </a:t>
            </a:r>
            <a:r>
              <a:rPr lang="cs-CZ" sz="1600" dirty="0" smtClean="0"/>
              <a:t>	</a:t>
            </a:r>
            <a:r>
              <a:rPr lang="en-US" sz="1600" dirty="0" smtClean="0"/>
              <a:t>Wikimedia Foundation, 2008 [cit. 2013-05-13].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</a:t>
            </a:r>
            <a:r>
              <a:rPr lang="cs-CZ" sz="1600" dirty="0" smtClean="0"/>
              <a:t>	</a:t>
            </a:r>
            <a:r>
              <a:rPr lang="en-US" sz="1600" dirty="0" smtClean="0"/>
              <a:t>http://cs.wikipedia.org/wiki/UDG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7467600" cy="51115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85860"/>
            <a:ext cx="8186766" cy="55721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600" dirty="0" smtClean="0"/>
              <a:t>[8] 	</a:t>
            </a:r>
            <a:r>
              <a:rPr lang="en-US" sz="1600" dirty="0" err="1" smtClean="0"/>
              <a:t>Nightwork</a:t>
            </a:r>
            <a:r>
              <a:rPr lang="en-US" sz="1600" dirty="0" smtClean="0"/>
              <a:t>. In: Wikipedia: the free encyclopedia [online]. San Francisco 	(CA): Wikimedia Foundation, 2010 [cit. 2013-05-13].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http://cs.wikipedia.org/wiki/Nightwork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[9]		</a:t>
            </a:r>
            <a:r>
              <a:rPr lang="en-US" sz="1600" dirty="0" err="1" smtClean="0"/>
              <a:t>Wohnout</a:t>
            </a:r>
            <a:r>
              <a:rPr lang="en-US" sz="1600" dirty="0" smtClean="0"/>
              <a:t>. In: Wikipedia: the free encyclopedia [online]. San Francisco 	(CA): Wikimedia Foundation, 2005 [cit. 2013-05-13].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http://cs.wikipedia.org/wiki/Wohnout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[10]</a:t>
            </a:r>
            <a:r>
              <a:rPr lang="cs-CZ" sz="1600" dirty="0" smtClean="0"/>
              <a:t>	</a:t>
            </a:r>
            <a:r>
              <a:rPr lang="cs-CZ" sz="1600" dirty="0" err="1" smtClean="0"/>
              <a:t>Supermusic.sk</a:t>
            </a:r>
            <a:r>
              <a:rPr lang="cs-CZ" sz="1600" dirty="0" smtClean="0"/>
              <a:t>: </a:t>
            </a:r>
            <a:r>
              <a:rPr lang="cs-CZ" sz="1600" dirty="0" err="1" smtClean="0"/>
              <a:t>Wohnout</a:t>
            </a:r>
            <a:r>
              <a:rPr lang="cs-CZ" sz="1600" dirty="0" smtClean="0"/>
              <a:t> [online]. 2000-2013 [cit. 2013-05-13]. Dostupné z: 	http://www.</a:t>
            </a:r>
            <a:r>
              <a:rPr lang="cs-CZ" sz="1600" dirty="0" err="1" smtClean="0"/>
              <a:t>supermusic.sk</a:t>
            </a:r>
            <a:r>
              <a:rPr lang="cs-CZ" sz="1600" dirty="0" smtClean="0"/>
              <a:t>/skupina.</a:t>
            </a:r>
            <a:r>
              <a:rPr lang="cs-CZ" sz="1600" dirty="0" err="1" smtClean="0"/>
              <a:t>php</a:t>
            </a:r>
            <a:r>
              <a:rPr lang="cs-CZ" sz="1600" dirty="0" smtClean="0"/>
              <a:t>?</a:t>
            </a:r>
            <a:r>
              <a:rPr lang="cs-CZ" sz="1600" dirty="0" err="1" smtClean="0"/>
              <a:t>idskupiny</a:t>
            </a:r>
            <a:r>
              <a:rPr lang="cs-CZ" sz="1600" dirty="0" smtClean="0"/>
              <a:t>=514 </a:t>
            </a:r>
          </a:p>
          <a:p>
            <a:pPr>
              <a:buNone/>
            </a:pPr>
            <a:r>
              <a:rPr lang="en-US" sz="1600" dirty="0" smtClean="0"/>
              <a:t>	 	</a:t>
            </a:r>
          </a:p>
          <a:p>
            <a:pPr>
              <a:buNone/>
            </a:pPr>
            <a:r>
              <a:rPr lang="en-US" sz="1600" dirty="0" smtClean="0"/>
              <a:t>[11]	</a:t>
            </a:r>
            <a:r>
              <a:rPr lang="it-IT" sz="1600" dirty="0" smtClean="0"/>
              <a:t>Supermusic.sk: Verona [online]. 2000-2013 [cit. 2013-05-13]. Dostupné z: 	http://www.supermusic.sk/skupina.php?idskupiny=17290 </a:t>
            </a:r>
            <a:r>
              <a:rPr lang="en-US" sz="1600" dirty="0" smtClean="0"/>
              <a:t>	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	</a:t>
            </a:r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1625</TotalTime>
  <Words>194</Words>
  <Application>Microsoft Office PowerPoint</Application>
  <PresentationFormat>Předvádění na obrazovce (4:3)</PresentationFormat>
  <Paragraphs>133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Název školy:  Základní škola Netvořice Autor:    Mgr. Ludmila Vodehnalová Název:    VY_32_INOVACE_19_ Č. projektu:   OP VK 1.4 Téma:         Česká populární hudbě       po roce 2000</vt:lpstr>
      <vt:lpstr>ANOTACE</vt:lpstr>
      <vt:lpstr>            Kabát                </vt:lpstr>
      <vt:lpstr>                Škwor</vt:lpstr>
      <vt:lpstr>               Kryštof</vt:lpstr>
      <vt:lpstr>             Chinaski</vt:lpstr>
      <vt:lpstr>UDG</vt:lpstr>
      <vt:lpstr>Wohnout</vt:lpstr>
      <vt:lpstr>               Verona</vt:lpstr>
      <vt:lpstr>Použitá literatura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Netvořice Autor:    Mgr. Ludmila Vodehnalová Název:    VY_32_INOVACE_11_ Č. projektu:   OPVK 1.4 Téma:         90. léta v české moderní       populární hudbě</dc:title>
  <dc:creator>klára</dc:creator>
  <cp:lastModifiedBy>klára</cp:lastModifiedBy>
  <cp:revision>73</cp:revision>
  <dcterms:created xsi:type="dcterms:W3CDTF">2013-04-17T17:01:25Z</dcterms:created>
  <dcterms:modified xsi:type="dcterms:W3CDTF">2013-05-29T17:48:21Z</dcterms:modified>
</cp:coreProperties>
</file>