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60" r:id="rId3"/>
    <p:sldId id="262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9AD3F3-53BE-4E5C-9B7E-B1222FAB8B6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22A16C-4A63-44EB-8B40-227D491F3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329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831" y="4293096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18817" y="98072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Jana Němcová</a:t>
            </a:r>
          </a:p>
          <a:p>
            <a:r>
              <a:rPr lang="cs-CZ" sz="2800" dirty="0" smtClean="0"/>
              <a:t>Název: </a:t>
            </a:r>
            <a:r>
              <a:rPr lang="cs-CZ" sz="2800" dirty="0">
                <a:solidFill>
                  <a:srgbClr val="00B050"/>
                </a:solidFill>
              </a:rPr>
              <a:t>VY_32_INOVACE_11 II POŘÁDEK SLOV </a:t>
            </a:r>
            <a:r>
              <a:rPr lang="cs-CZ" sz="2800">
                <a:solidFill>
                  <a:srgbClr val="00B050"/>
                </a:solidFill>
              </a:rPr>
              <a:t>VE </a:t>
            </a:r>
            <a:r>
              <a:rPr lang="cs-CZ" sz="2800" smtClean="0">
                <a:solidFill>
                  <a:srgbClr val="00B050"/>
                </a:solidFill>
              </a:rPr>
              <a:t>VĚTĚ</a:t>
            </a:r>
          </a:p>
          <a:p>
            <a:r>
              <a:rPr lang="cs-CZ" sz="280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9625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Pořádek slov ve 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Úkol č. 1</a:t>
            </a:r>
          </a:p>
          <a:p>
            <a:r>
              <a:rPr lang="cs-CZ" dirty="0" smtClean="0"/>
              <a:t>Z rozházených slov poskládej tři věty.</a:t>
            </a:r>
          </a:p>
          <a:p>
            <a:endParaRPr lang="cs-CZ" dirty="0"/>
          </a:p>
          <a:p>
            <a:r>
              <a:rPr lang="cs-CZ" dirty="0" smtClean="0"/>
              <a:t>Úkol č. 2</a:t>
            </a:r>
          </a:p>
          <a:p>
            <a:r>
              <a:rPr lang="cs-CZ" dirty="0" smtClean="0"/>
              <a:t>Ve větách najdi slovesa a vyznač je červeně.</a:t>
            </a:r>
          </a:p>
          <a:p>
            <a:endParaRPr lang="cs-CZ" dirty="0"/>
          </a:p>
          <a:p>
            <a:r>
              <a:rPr lang="cs-CZ" dirty="0" smtClean="0"/>
              <a:t>Úkol č. 3</a:t>
            </a:r>
          </a:p>
          <a:p>
            <a:r>
              <a:rPr lang="cs-CZ" dirty="0" smtClean="0"/>
              <a:t>Ve větách najdi podstatná jména a vyznač je modře.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05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Pomíchaná slova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0800000" flipH="1" flipV="1">
            <a:off x="1447606" y="388021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Děti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7" y="3356992"/>
            <a:ext cx="15121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3748619" y="5229200"/>
            <a:ext cx="895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hrají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242088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5" y="3824225"/>
            <a:ext cx="10801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hřišti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2702476" y="1845277"/>
            <a:ext cx="6073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7814" y="2922278"/>
            <a:ext cx="832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2740507" y="4365104"/>
            <a:ext cx="1219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rád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9703" y="2759442"/>
            <a:ext cx="1393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jezdím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157787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4193557"/>
            <a:ext cx="1836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neděli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46253" y="5167808"/>
            <a:ext cx="14495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půjdu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 flipH="1">
            <a:off x="5672476" y="5121478"/>
            <a:ext cx="20475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kina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89493" y="2605554"/>
            <a:ext cx="1838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6912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Poskládané věty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6000" dirty="0" smtClean="0"/>
              <a:t>Děti si hrají na hřišti.</a:t>
            </a:r>
          </a:p>
          <a:p>
            <a:endParaRPr lang="cs-CZ" dirty="0"/>
          </a:p>
          <a:p>
            <a:r>
              <a:rPr lang="cs-CZ" sz="6000" dirty="0" smtClean="0"/>
              <a:t>Na kole jezdím rád.</a:t>
            </a:r>
          </a:p>
          <a:p>
            <a:endParaRPr lang="cs-CZ" dirty="0"/>
          </a:p>
          <a:p>
            <a:r>
              <a:rPr lang="cs-CZ" sz="6000" dirty="0" smtClean="0"/>
              <a:t>V neděli půjdu do kina.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7518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Poskládané věty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6000" dirty="0" smtClean="0"/>
              <a:t>Děti si </a:t>
            </a:r>
            <a:r>
              <a:rPr lang="cs-CZ" sz="6000" dirty="0" smtClean="0">
                <a:solidFill>
                  <a:srgbClr val="FF0000"/>
                </a:solidFill>
              </a:rPr>
              <a:t>hrají</a:t>
            </a:r>
            <a:r>
              <a:rPr lang="cs-CZ" sz="6000" dirty="0" smtClean="0"/>
              <a:t> na hřišti.</a:t>
            </a:r>
          </a:p>
          <a:p>
            <a:endParaRPr lang="cs-CZ" dirty="0"/>
          </a:p>
          <a:p>
            <a:r>
              <a:rPr lang="cs-CZ" sz="6000" dirty="0" smtClean="0"/>
              <a:t>Na kole </a:t>
            </a:r>
            <a:r>
              <a:rPr lang="cs-CZ" sz="6000" dirty="0" smtClean="0">
                <a:solidFill>
                  <a:srgbClr val="FF0000"/>
                </a:solidFill>
              </a:rPr>
              <a:t>jezdím</a:t>
            </a:r>
            <a:r>
              <a:rPr lang="cs-CZ" sz="6000" dirty="0" smtClean="0"/>
              <a:t> rád.</a:t>
            </a:r>
          </a:p>
          <a:p>
            <a:endParaRPr lang="cs-CZ" dirty="0"/>
          </a:p>
          <a:p>
            <a:r>
              <a:rPr lang="cs-CZ" sz="6000" dirty="0" smtClean="0"/>
              <a:t>V neděli </a:t>
            </a:r>
            <a:r>
              <a:rPr lang="cs-CZ" sz="6000" dirty="0" smtClean="0">
                <a:solidFill>
                  <a:srgbClr val="FF0000"/>
                </a:solidFill>
              </a:rPr>
              <a:t>půjdu</a:t>
            </a:r>
            <a:r>
              <a:rPr lang="cs-CZ" sz="6000" dirty="0" smtClean="0"/>
              <a:t> do kina.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1216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Poskládané věty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rgbClr val="0070C0"/>
                </a:solidFill>
              </a:rPr>
              <a:t>Děti</a:t>
            </a:r>
            <a:r>
              <a:rPr lang="cs-CZ" sz="6000" dirty="0" smtClean="0"/>
              <a:t> si </a:t>
            </a:r>
            <a:r>
              <a:rPr lang="cs-CZ" sz="6000" dirty="0" smtClean="0">
                <a:solidFill>
                  <a:srgbClr val="FF0000"/>
                </a:solidFill>
              </a:rPr>
              <a:t>hrají</a:t>
            </a:r>
            <a:r>
              <a:rPr lang="cs-CZ" sz="6000" dirty="0" smtClean="0"/>
              <a:t> na </a:t>
            </a:r>
            <a:r>
              <a:rPr lang="cs-CZ" sz="6000" dirty="0" smtClean="0">
                <a:solidFill>
                  <a:srgbClr val="0070C0"/>
                </a:solidFill>
              </a:rPr>
              <a:t>hřišti.</a:t>
            </a:r>
          </a:p>
          <a:p>
            <a:endParaRPr lang="cs-CZ" dirty="0"/>
          </a:p>
          <a:p>
            <a:r>
              <a:rPr lang="cs-CZ" sz="6000" dirty="0" smtClean="0"/>
              <a:t>Na </a:t>
            </a:r>
            <a:r>
              <a:rPr lang="cs-CZ" sz="6000" dirty="0" smtClean="0">
                <a:solidFill>
                  <a:srgbClr val="0070C0"/>
                </a:solidFill>
              </a:rPr>
              <a:t>kole</a:t>
            </a:r>
            <a:r>
              <a:rPr lang="cs-CZ" sz="6000" dirty="0" smtClean="0"/>
              <a:t> </a:t>
            </a:r>
            <a:r>
              <a:rPr lang="cs-CZ" sz="6000" dirty="0" smtClean="0">
                <a:solidFill>
                  <a:srgbClr val="FF0000"/>
                </a:solidFill>
              </a:rPr>
              <a:t>jezdím</a:t>
            </a:r>
            <a:r>
              <a:rPr lang="cs-CZ" sz="6000" dirty="0" smtClean="0"/>
              <a:t> </a:t>
            </a:r>
            <a:r>
              <a:rPr lang="cs-CZ" sz="6000" dirty="0" smtClean="0">
                <a:solidFill>
                  <a:srgbClr val="0070C0"/>
                </a:solidFill>
              </a:rPr>
              <a:t>rád.</a:t>
            </a:r>
          </a:p>
          <a:p>
            <a:endParaRPr lang="cs-CZ" dirty="0"/>
          </a:p>
          <a:p>
            <a:r>
              <a:rPr lang="cs-CZ" sz="6000" dirty="0" smtClean="0"/>
              <a:t>V</a:t>
            </a:r>
            <a:r>
              <a:rPr lang="cs-CZ" sz="6000" dirty="0" smtClean="0">
                <a:solidFill>
                  <a:srgbClr val="0070C0"/>
                </a:solidFill>
              </a:rPr>
              <a:t> neděli </a:t>
            </a:r>
            <a:r>
              <a:rPr lang="cs-CZ" sz="6000" dirty="0" smtClean="0">
                <a:solidFill>
                  <a:srgbClr val="FF0000"/>
                </a:solidFill>
              </a:rPr>
              <a:t>půjdu</a:t>
            </a:r>
            <a:r>
              <a:rPr lang="cs-CZ" sz="6000" dirty="0" smtClean="0"/>
              <a:t> do </a:t>
            </a:r>
            <a:r>
              <a:rPr lang="cs-CZ" sz="6000" dirty="0" smtClean="0">
                <a:solidFill>
                  <a:srgbClr val="0070C0"/>
                </a:solidFill>
              </a:rPr>
              <a:t>kina.</a:t>
            </a:r>
            <a:endParaRPr lang="cs-CZ" sz="6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34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122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Pořádek slov ve větě</vt:lpstr>
      <vt:lpstr>Pomíchaná slova</vt:lpstr>
      <vt:lpstr>Poskládané věty</vt:lpstr>
      <vt:lpstr>Poskládané věty</vt:lpstr>
      <vt:lpstr>Poskládané věty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POŘÁDEK SLOV VE VĚTĚ</dc:title>
  <dc:creator>prez3</dc:creator>
  <cp:lastModifiedBy>Heli</cp:lastModifiedBy>
  <cp:revision>10</cp:revision>
  <cp:lastPrinted>2011-04-26T13:00:24Z</cp:lastPrinted>
  <dcterms:created xsi:type="dcterms:W3CDTF">2011-04-26T11:44:28Z</dcterms:created>
  <dcterms:modified xsi:type="dcterms:W3CDTF">2011-09-11T17:37:47Z</dcterms:modified>
</cp:coreProperties>
</file>