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3"/>
  </p:notesMasterIdLst>
  <p:sldIdLst>
    <p:sldId id="262" r:id="rId2"/>
    <p:sldId id="258" r:id="rId3"/>
    <p:sldId id="303" r:id="rId4"/>
    <p:sldId id="304" r:id="rId5"/>
    <p:sldId id="305" r:id="rId6"/>
    <p:sldId id="286" r:id="rId7"/>
    <p:sldId id="277" r:id="rId8"/>
    <p:sldId id="287" r:id="rId9"/>
    <p:sldId id="306" r:id="rId10"/>
    <p:sldId id="309" r:id="rId11"/>
    <p:sldId id="307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266" r:id="rId21"/>
    <p:sldId id="267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97" autoAdjust="0"/>
    <p:restoredTop sz="94660"/>
  </p:normalViewPr>
  <p:slideViewPr>
    <p:cSldViewPr>
      <p:cViewPr>
        <p:scale>
          <a:sx n="109" d="100"/>
          <a:sy n="109" d="100"/>
        </p:scale>
        <p:origin x="-90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D7AE7-1C6D-4EEF-8F55-5052E0493EB0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EC666-2A1E-4EE0-9979-AE133A4F6E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7666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27A474D-7D36-4A02-902C-921EC7C49368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27A474D-7D36-4A02-902C-921EC7C49368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27A474D-7D36-4A02-902C-921EC7C49368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27A474D-7D36-4A02-902C-921EC7C49368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dissolve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lh5.ggpht.com/Kw10IlIHqpPCZ3OhoCiGualat9YSQLkAgg9s6qHTk2XNw3MoFRGkahAIkbFatmLruQ9RwQ=s85" TargetMode="External"/><Relationship Id="rId13" Type="http://schemas.openxmlformats.org/officeDocument/2006/relationships/hyperlink" Target="http://lh6.ggpht.com/exN2bpyis2nwUoTQD2bG3_1wC_wEPIx3g3P9UJCFP-h6d60MiT-TB-BDXxcw0qWwBF0_=s85" TargetMode="External"/><Relationship Id="rId18" Type="http://schemas.openxmlformats.org/officeDocument/2006/relationships/hyperlink" Target="http://lh5.ggpht.com/0JtX7LB1hh80d3HgavdxIAco8hCaJpNmcLEzGrGi7IXDWpsE-Qa6wSYxs9vl8RbcLrlzVg=s85" TargetMode="External"/><Relationship Id="rId3" Type="http://schemas.openxmlformats.org/officeDocument/2006/relationships/hyperlink" Target="http://lh6.ggpht.com/el8lPNUe9LNoO2TvFUyM0Uik4q4C2eIA6MS9uHj3QkO2sLjQss20kKDp7c-AsqWhEwKrLws=s85" TargetMode="External"/><Relationship Id="rId21" Type="http://schemas.openxmlformats.org/officeDocument/2006/relationships/hyperlink" Target="http://lh6.ggpht.com/ylGhCRpOzrf7-Syw3Sn1apCX2uMgeQwZVgltF5cYJbBWzncDDVAUcKoEJM8YwLIBPA3Q=s85" TargetMode="External"/><Relationship Id="rId7" Type="http://schemas.openxmlformats.org/officeDocument/2006/relationships/hyperlink" Target="http://lh3.ggpht.com/9Yw4z7UnPVs8Hv6QrrsUtqp8h9JIzO2x41EJg155ga7YutSrCfvMr8btTxsVlB9FquTreY0=s119" TargetMode="External"/><Relationship Id="rId12" Type="http://schemas.openxmlformats.org/officeDocument/2006/relationships/hyperlink" Target="http://lh4.ggpht.com/yz8P3JY25nI26IG1DdZVg8f5rXNAoyKsxvf4J2Z5SVj6sSZBXnamRnnt66nkWOrfLfBskAY=s85" TargetMode="External"/><Relationship Id="rId17" Type="http://schemas.openxmlformats.org/officeDocument/2006/relationships/hyperlink" Target="http://lh6.ggpht.com/Mg9hBNen2oyPH2_G-JQRu3kFyKGpM3B_GngtjpAD7kz6FIxLEwXn-wTvrJaKqsYS4mA2_A=s85" TargetMode="External"/><Relationship Id="rId2" Type="http://schemas.openxmlformats.org/officeDocument/2006/relationships/hyperlink" Target="http://lh3.ggpht.com/dUVV_4ByW7eVSF0iFbBfF2QKeDTcrtewVLwUfYA9e7KIe8pwXFY3ABIleCiHDma6rWjO=s85" TargetMode="External"/><Relationship Id="rId16" Type="http://schemas.openxmlformats.org/officeDocument/2006/relationships/hyperlink" Target="http://lh5.ggpht.com/9cIDRG_oKGFmevKjhcUoEzZdKFS-RQppJUZblriQL6vhAZ72Gkn37kDC6o4arS4b4dhpOQ=s85" TargetMode="External"/><Relationship Id="rId20" Type="http://schemas.openxmlformats.org/officeDocument/2006/relationships/hyperlink" Target="http://lh4.ggpht.com/svzI4Y0YQdY8nZU-GryYkoSkajFgd5x7m0irq3NWCSFKpWFZS9HzgTL8wMQ5x2eAwEZ-Ink=s8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h6.ggpht.com/JZGlitBtY3h3onj7LC84Qmg6BFgXKVmS1H54IQqDCdGnx4W-mRgd6xujQNy67usl36VtCA=s111" TargetMode="External"/><Relationship Id="rId11" Type="http://schemas.openxmlformats.org/officeDocument/2006/relationships/hyperlink" Target="http://lh5.ggpht.com/z6DTEeQwTfhQ3dJQjrVltfB_p5qoBiQv7bhqODlC28C-tl0M6gMEvzTKgljOrSodVY3WbA=s85" TargetMode="External"/><Relationship Id="rId5" Type="http://schemas.openxmlformats.org/officeDocument/2006/relationships/hyperlink" Target="http://lh6.ggpht.com/_Sp3Y4_yz34ogqpbapuiMOAf4AA8vX15FgmPZHm5agePu1bVSHTcYPeJOE8ETLa3cVvsXA=s85" TargetMode="External"/><Relationship Id="rId15" Type="http://schemas.openxmlformats.org/officeDocument/2006/relationships/hyperlink" Target="http://lh3.ggpht.com/qKmwsWUsdIuhjapZ0uoFBx32Nf1qxoIa82rKKQW0Tv9eGRmHmg2Bk-56mSVX9QENLpRi=s85" TargetMode="External"/><Relationship Id="rId10" Type="http://schemas.openxmlformats.org/officeDocument/2006/relationships/hyperlink" Target="http://lh3.ggpht.com/QI8QEk6ii1bFE9CCvLEPxpIdjcd_nrzkXwPd9CWL_bTkakgTtwhZ-hxSf42Z3YsH_0Rw_w=s85" TargetMode="External"/><Relationship Id="rId19" Type="http://schemas.openxmlformats.org/officeDocument/2006/relationships/hyperlink" Target="http://lh3.ggpht.com/cT3axy9xf-uEg13Tu_ii1gkR4iFBoAL0PYj-NvNw42PkSrTxfCp7QGxhxW303Weuov74ilE=s85" TargetMode="External"/><Relationship Id="rId4" Type="http://schemas.openxmlformats.org/officeDocument/2006/relationships/hyperlink" Target="http://lh4.ggpht.com/8xza3eS0Pq5Q1sQG-E5L7Zgt4eqb8kj9pnineM588rDY7hQcHMjtkR7M4xKunksbqdWNEA=s85" TargetMode="External"/><Relationship Id="rId9" Type="http://schemas.openxmlformats.org/officeDocument/2006/relationships/hyperlink" Target="http://lh6.ggpht.com/QbeNzZnZwOceIX2ngKdOs2E9XRFlvwMBwvRnjuvVa0AOqdLtQx3l5MV0ohOI91k94lk5=s85" TargetMode="External"/><Relationship Id="rId14" Type="http://schemas.openxmlformats.org/officeDocument/2006/relationships/hyperlink" Target="http://lh4.ggpht.com/9Bpvj6BZOy3myh5JrMB1fuLuRyXVCRo8EbKr9dcYvLayVKIVGAPfut11Kis877yje41Vaw=s85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8062912" cy="3096344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školy:  ZŠ Štětí, Ostrovní 300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Autor:  Mgr. Ilona Stieranková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materiálu: 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VY_32_INOVACE_CAJS.5.A.17_karel_VI.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8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Název: Karel VI.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Číslo operačního programu: CZ.1.07/1.4.00/21.1693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projektu: PRIMA ŠKOLA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>
          <a:xfrm>
            <a:off x="323528" y="3356992"/>
            <a:ext cx="8820472" cy="1584176"/>
          </a:xfrm>
        </p:spPr>
        <p:txBody>
          <a:bodyPr>
            <a:normAutofit lnSpcReduction="10000"/>
          </a:bodyPr>
          <a:lstStyle/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Anotace: Materiál je určen pro žáky 5. ročníku, slouží k procvičení a opakování učiva Lidé a čas. 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Datum: 20. 05. 2013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Ročník: pátý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Vzdělávací oblast: Člověk a jeho svět</a:t>
            </a:r>
            <a:endParaRPr lang="cs-CZ" sz="2000" dirty="0"/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869160"/>
            <a:ext cx="1811936" cy="1584176"/>
          </a:xfrm>
          <a:prstGeom prst="rect">
            <a:avLst/>
          </a:prstGeom>
          <a:noFill/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530120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781515"/>
            <a:ext cx="2874615" cy="4388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Karel VI.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cs-CZ" b="1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císař Svaté říše římské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vládl 1711 – 1740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eměl syny, měl tři dcery  </a:t>
            </a:r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540232"/>
            <a:ext cx="3788617" cy="4659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MARIE TEREZIE</a:t>
            </a: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dědička </a:t>
            </a:r>
            <a:r>
              <a:rPr lang="cs-CZ" dirty="0">
                <a:latin typeface="Arial" pitchFamily="34" charset="0"/>
                <a:cs typeface="Arial" pitchFamily="34" charset="0"/>
              </a:rPr>
              <a:t>Habsburské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monarchie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034714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00808"/>
            <a:ext cx="3312368" cy="4339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MARIE ANNA</a:t>
            </a:r>
          </a:p>
          <a:p>
            <a:endParaRPr lang="cs-CZ" b="1" dirty="0">
              <a:latin typeface="Arial" pitchFamily="34" charset="0"/>
              <a:cs typeface="Arial" pitchFamily="34" charset="0"/>
            </a:endParaRPr>
          </a:p>
          <a:p>
            <a:endParaRPr lang="cs-CZ" b="1" dirty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rakouská arcivévodkyně 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034714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8011" y="2060848"/>
            <a:ext cx="2924522" cy="3924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MARIE AMÁLIE</a:t>
            </a:r>
          </a:p>
          <a:p>
            <a:endParaRPr lang="cs-CZ" b="1" dirty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akouská arcivévodkyně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034714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17032"/>
            <a:ext cx="3930102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Dcery podle tehdejších pravidel nemohly zdědit trůn.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Karel VI., proto změnil nástupnický řád Habsburků, podle kterého měl být vždy nástupcem nejstarší syn.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endParaRPr lang="cs-CZ" i="1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288897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C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ísař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Karel VI. </a:t>
            </a:r>
            <a:r>
              <a:rPr lang="cs-CZ" dirty="0">
                <a:latin typeface="Arial" pitchFamily="34" charset="0"/>
                <a:cs typeface="Arial" pitchFamily="34" charset="0"/>
              </a:rPr>
              <a:t>z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emřel na otravu houbami, pravděpodobně muchomůrkou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zelenou. 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cs-CZ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788" y="3173227"/>
            <a:ext cx="3528392" cy="303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007555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 jeho smrti nastoupila na trůn dcera</a:t>
            </a:r>
          </a:p>
          <a:p>
            <a:pPr marL="64008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….. …….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Nápověda:</a:t>
            </a:r>
          </a:p>
          <a:p>
            <a:pPr marL="64008" indent="0">
              <a:buNone/>
            </a:pPr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cs-CZ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M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arie  Amálie   Marie Anna   Marie Terezie 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68202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 jeho smrti nastoupila na trůn dcera</a:t>
            </a:r>
          </a:p>
          <a:p>
            <a:pPr marL="64008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Marie </a:t>
            </a:r>
            <a:r>
              <a:rPr lang="cs-CZ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Terezie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Kontrola:</a:t>
            </a:r>
          </a:p>
          <a:p>
            <a:pPr marL="64008" indent="0">
              <a:buNone/>
            </a:pPr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cs-CZ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M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arie  Amálie   Marie Anna   </a:t>
            </a:r>
            <a:r>
              <a:rPr lang="cs-CZ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Marie Terezie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 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03716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916832"/>
            <a:ext cx="2381250" cy="359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003232" cy="4537976"/>
          </a:xfrm>
        </p:spPr>
        <p:txBody>
          <a:bodyPr>
            <a:normAutofit lnSpcReduction="10000"/>
          </a:bodyPr>
          <a:lstStyle/>
          <a:p>
            <a:r>
              <a:rPr lang="cs-CZ" b="1" dirty="0">
                <a:latin typeface="Arial" pitchFamily="34" charset="0"/>
                <a:cs typeface="Arial" pitchFamily="34" charset="0"/>
              </a:rPr>
              <a:t>Marie Terezie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celé jméno:</a:t>
            </a:r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i="1" dirty="0" smtClean="0">
                <a:latin typeface="Arial" pitchFamily="34" charset="0"/>
                <a:cs typeface="Arial" pitchFamily="34" charset="0"/>
              </a:rPr>
              <a:t>Marie 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Terezie </a:t>
            </a:r>
            <a:r>
              <a:rPr lang="cs-CZ" b="1" i="1" dirty="0" err="1">
                <a:latin typeface="Arial" pitchFamily="34" charset="0"/>
                <a:cs typeface="Arial" pitchFamily="34" charset="0"/>
              </a:rPr>
              <a:t>Valpurga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 Amálie </a:t>
            </a:r>
            <a:r>
              <a:rPr lang="cs-CZ" b="1" i="1" dirty="0" smtClean="0">
                <a:latin typeface="Arial" pitchFamily="34" charset="0"/>
                <a:cs typeface="Arial" pitchFamily="34" charset="0"/>
              </a:rPr>
              <a:t>Kristýna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známá </a:t>
            </a:r>
            <a:r>
              <a:rPr lang="cs-CZ" dirty="0">
                <a:latin typeface="Arial" pitchFamily="34" charset="0"/>
                <a:cs typeface="Arial" pitchFamily="34" charset="0"/>
              </a:rPr>
              <a:t>také jako „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císařovna Marie Terezie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“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arcivévodkyně rakouská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královna </a:t>
            </a:r>
            <a:r>
              <a:rPr lang="cs-CZ" dirty="0">
                <a:latin typeface="Arial" pitchFamily="34" charset="0"/>
                <a:cs typeface="Arial" pitchFamily="34" charset="0"/>
              </a:rPr>
              <a:t>uherská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 česká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jediná </a:t>
            </a:r>
            <a:r>
              <a:rPr lang="cs-CZ" dirty="0">
                <a:latin typeface="Arial" pitchFamily="34" charset="0"/>
                <a:cs typeface="Arial" pitchFamily="34" charset="0"/>
              </a:rPr>
              <a:t>vládnoucí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žena </a:t>
            </a:r>
            <a:r>
              <a:rPr lang="cs-CZ" dirty="0">
                <a:latin typeface="Arial" pitchFamily="34" charset="0"/>
                <a:cs typeface="Arial" pitchFamily="34" charset="0"/>
              </a:rPr>
              <a:t>na českém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trůně</a:t>
            </a:r>
            <a:r>
              <a:rPr lang="cs-CZ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 marL="64008" indent="0">
              <a:buNone/>
            </a:pPr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57495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Společně s Marií Terezií vládl její syn</a:t>
            </a:r>
          </a:p>
          <a:p>
            <a:pPr marL="64008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….. …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Nápověda:</a:t>
            </a:r>
          </a:p>
          <a:p>
            <a:pPr marL="64008" indent="0">
              <a:buNone/>
            </a:pPr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cs-CZ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Josef II. 	     Karel Josef   	   Leopold II.      </a:t>
            </a:r>
          </a:p>
          <a:p>
            <a:pPr marL="64008" indent="0">
              <a:buNone/>
            </a:pPr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cs-CZ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Ferdinand Karel	Maxmilián František	</a:t>
            </a:r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77088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Společně s Marií Terezií vládl její </a:t>
            </a:r>
          </a:p>
          <a:p>
            <a:pPr marL="64008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syn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Josef II.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Nápověda:</a:t>
            </a:r>
          </a:p>
          <a:p>
            <a:pPr marL="64008" indent="0">
              <a:buNone/>
            </a:pPr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cs-CZ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Josef II.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	     Karel Josef   	   Leopold II.      </a:t>
            </a:r>
          </a:p>
          <a:p>
            <a:pPr marL="64008" indent="0">
              <a:buNone/>
            </a:pPr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cs-CZ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Ferdinand Karel	Maxmilián František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271047"/>
            <a:ext cx="2517353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5374106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3252" y="1978571"/>
            <a:ext cx="8229600" cy="4572000"/>
          </a:xfrm>
        </p:spPr>
        <p:txBody>
          <a:bodyPr>
            <a:norm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ynové Marie Terezie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 marL="64008" indent="0">
              <a:buNone/>
            </a:pPr>
            <a:r>
              <a:rPr lang="cs-CZ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							</a:t>
            </a:r>
            <a:r>
              <a:rPr lang="cs-CZ" sz="18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Ferdinand Karel</a:t>
            </a:r>
            <a:endParaRPr lang="cs-CZ" sz="1800" i="1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                                         </a:t>
            </a:r>
            <a:r>
              <a:rPr lang="cs-CZ" sz="18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Leopold II.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8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Josef II.                  </a:t>
            </a:r>
            <a:endParaRPr lang="cs-CZ" sz="1800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i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                  </a:t>
            </a:r>
          </a:p>
          <a:p>
            <a:pPr>
              <a:buNone/>
            </a:pPr>
            <a:r>
              <a:rPr lang="cs-CZ" sz="2000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                            </a:t>
            </a:r>
            <a:r>
              <a:rPr lang="cs-CZ" sz="18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Karel Josef	</a:t>
            </a:r>
            <a:r>
              <a:rPr lang="cs-CZ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	       </a:t>
            </a:r>
            <a:r>
              <a:rPr lang="cs-CZ" sz="18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Maxmilián František</a:t>
            </a:r>
            <a:endParaRPr lang="cs-CZ" sz="2000" i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92896"/>
            <a:ext cx="1990465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950840"/>
            <a:ext cx="2240249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779" y="1365110"/>
            <a:ext cx="1803389" cy="2290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87313"/>
            <a:ext cx="1653517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173" y="3793741"/>
            <a:ext cx="1930608" cy="2355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877456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dcery Marie Terezie </a:t>
            </a:r>
          </a:p>
          <a:p>
            <a:endParaRPr lang="cs-CZ" i="1" dirty="0">
              <a:latin typeface="Arial" pitchFamily="34" charset="0"/>
              <a:cs typeface="Arial" pitchFamily="34" charset="0"/>
            </a:endParaRPr>
          </a:p>
          <a:p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endParaRPr lang="cs-CZ" i="1" dirty="0">
              <a:latin typeface="Arial" pitchFamily="34" charset="0"/>
              <a:cs typeface="Arial" pitchFamily="34" charset="0"/>
            </a:endParaRPr>
          </a:p>
          <a:p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endParaRPr lang="cs-CZ" i="1" dirty="0">
              <a:latin typeface="Arial" pitchFamily="34" charset="0"/>
              <a:cs typeface="Arial" pitchFamily="34" charset="0"/>
            </a:endParaRPr>
          </a:p>
          <a:p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endParaRPr lang="cs-CZ" i="1" dirty="0">
              <a:latin typeface="Arial" pitchFamily="34" charset="0"/>
              <a:cs typeface="Arial" pitchFamily="34" charset="0"/>
            </a:endParaRPr>
          </a:p>
          <a:p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cs-CZ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cs-CZ" sz="2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Marie Anna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		      	         </a:t>
            </a:r>
            <a:r>
              <a:rPr lang="cs-CZ" sz="2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Marie Kristýna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2276872"/>
            <a:ext cx="2822714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88840"/>
            <a:ext cx="2834961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0750605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dcery Marie Terezie</a:t>
            </a:r>
          </a:p>
          <a:p>
            <a:pPr marL="64008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cs-CZ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cs-CZ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cs-CZ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Marie Alžběta</a:t>
            </a:r>
            <a:r>
              <a:rPr lang="cs-CZ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    </a:t>
            </a:r>
            <a:r>
              <a:rPr lang="cs-CZ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Marie Amálie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2644765"/>
            <a:ext cx="2346927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325" y="2708920"/>
            <a:ext cx="2356622" cy="3040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42473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dcery Marie Terezie </a:t>
            </a:r>
          </a:p>
          <a:p>
            <a:pPr marL="64008" indent="0">
              <a:buNone/>
            </a:pPr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cs-CZ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      </a:t>
            </a:r>
            <a:r>
              <a:rPr lang="cs-CZ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Johana Gabriela                              Marie Josefa</a:t>
            </a: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2726922"/>
            <a:ext cx="2174087" cy="2826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636912"/>
            <a:ext cx="2160240" cy="2916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7112607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dcery Marie Terezie </a:t>
            </a:r>
          </a:p>
          <a:p>
            <a:pPr marL="64008" indent="0">
              <a:buNone/>
            </a:pPr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pPr marL="64008" indent="0">
              <a:buNone/>
            </a:pPr>
            <a:r>
              <a:rPr lang="cs-CZ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cs-CZ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Marie Karolína 		   Marie Antoinetta                 </a:t>
            </a: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818854"/>
            <a:ext cx="2087188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76872"/>
            <a:ext cx="2694726" cy="3422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7112607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Shrnutí a opakování – práce s učebnicí</a:t>
            </a:r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První ženou na českém trůnu byla ….. .……</a:t>
            </a:r>
          </a:p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Ona a její syn ….. … se snažili zlepšit životní podmínky svých ……..</a:t>
            </a:r>
          </a:p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Uzákonili povinnou …… ……. 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a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zavedli …… systém, založený na přesném vyměření pozemků a počtu ……. .</a:t>
            </a:r>
          </a:p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Josef II. zrušil ……….. 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a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povolil ………… víru. 	</a:t>
            </a:r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2066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Shrnutí a opakování – práce s učebnicí –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kontrola</a:t>
            </a:r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První ženou na českém trůnu byla </a:t>
            </a:r>
            <a:r>
              <a:rPr lang="cs-CZ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Marie Terezie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Ona a její syn </a:t>
            </a:r>
            <a:r>
              <a:rPr lang="cs-CZ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Josef II.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se snažili zlepšit životní podmínky svých </a:t>
            </a:r>
            <a:r>
              <a:rPr lang="cs-CZ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poddaných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Uzákonili povinnou  </a:t>
            </a:r>
            <a:r>
              <a:rPr lang="cs-CZ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školní docházku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a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zavedli </a:t>
            </a:r>
            <a:r>
              <a:rPr lang="cs-CZ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daňový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systém, založený na přesném vyměření pozemků a počtu </a:t>
            </a:r>
            <a:r>
              <a:rPr lang="cs-CZ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obyvatel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.</a:t>
            </a:r>
          </a:p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Josef II. zrušil </a:t>
            </a:r>
            <a:r>
              <a:rPr lang="cs-CZ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nevolnictví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a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povolil </a:t>
            </a:r>
            <a:r>
              <a:rPr lang="cs-CZ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evangelickou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víru. 	</a:t>
            </a:r>
          </a:p>
          <a:p>
            <a:pPr marL="64008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192937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04664"/>
            <a:ext cx="8784976" cy="63367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Použité zdroje:</a:t>
            </a:r>
          </a:p>
          <a:p>
            <a:pPr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Mikulenková, L.: 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Lidé a čas, učebnice pro 4. a 5.</a:t>
            </a:r>
          </a:p>
          <a:p>
            <a:pPr>
              <a:buNone/>
            </a:pP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ročník základní školy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Olomouc,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Prodos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2008, </a:t>
            </a:r>
          </a:p>
          <a:p>
            <a:pPr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ISBN 978-80-7230-225-3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Otázky, úkoly a jejich řešení je tvorba autorky.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Adresy (URL):</a:t>
            </a:r>
            <a:endParaRPr lang="cs-CZ" sz="1600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2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2"/>
              </a:rPr>
              <a:t>lh3.ggpht.com/dUVV_4ByW7eVSF0iFbBfF2QKeDTcrtewVLwUfYA9e7KIe8pwXFY3ABIleCiHDma6rWjO=s85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3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3"/>
              </a:rPr>
              <a:t>lh6.ggpht.com/el8lPNUe9LNoO2TvFUyM0Uik4q4C2eIA6MS9uHj3QkO2sLjQss20kKDp7c-AsqWhEwKrLws=s85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4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lh4.ggpht.com/8xza3eS0Pq5Q1sQG-E5L7Zgt4eqb8kj9pnineM588rDY7hQcHMjtkR7M4xKunksbqdWNEA=s85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5"/>
              </a:rPr>
              <a:t>http://lh6.ggpht.com/_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Sp3Y4_yz34ogqpbapuiMOAf4AA8vX15FgmPZHm5agePu1bVSHTcYPeJOE8ETLa3cVvsXA=s85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6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6"/>
              </a:rPr>
              <a:t>lh6.ggpht.com/JZGlitBtY3h3onj7LC84Qmg6BFgXKVmS1H54IQqDCdGnx4W-mRgd6xujQNy67usl36VtCA=s111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7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7"/>
              </a:rPr>
              <a:t>lh3.ggpht.com/9Yw4z7UnPVs8Hv6QrrsUtqp8h9JIzO2x41EJg155ga7YutSrCfvMr8btTxsVlB9FquTreY0=s119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8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8"/>
              </a:rPr>
              <a:t>lh5.ggpht.com/Kw10IlIHqpPCZ3OhoCiGualat9YSQLkAgg9s6qHTk2XNw3MoFRGkahAIkbFatmLruQ9RwQ=s85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9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9"/>
              </a:rPr>
              <a:t>lh6.ggpht.com/QbeNzZnZwOceIX2ngKdOs2E9XRFlvwMBwvRnjuvVa0AOqdLtQx3l5MV0ohOI91k94lk5=s85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10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10"/>
              </a:rPr>
              <a:t>lh3.ggpht.com/QI8QEk6ii1bFE9CCvLEPxpIdjcd_nrzkXwPd9CWL_bTkakgTtwhZ-hxSf42Z3YsH_0Rw_w=s85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11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11"/>
              </a:rPr>
              <a:t>lh5.ggpht.com/z6DTEeQwTfhQ3dJQjrVltfB_p5qoBiQv7bhqODlC28C-tl0M6gMEvzTKgljOrSodVY3WbA=s85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12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12"/>
              </a:rPr>
              <a:t>lh4.ggpht.com/yz8P3JY25nI26IG1DdZVg8f5rXNAoyKsxvf4J2Z5SVj6sSZBXnamRnnt66nkWOrfLfBskAY=s85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13"/>
              </a:rPr>
              <a:t>http://lh6.ggpht.com/exN2bpyis2nwUoTQD2bG3_1wC_wEPIx3g3P9UJCFP-h6d60MiT-TB-BDXxcw0qWwBF0_=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13"/>
              </a:rPr>
              <a:t>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14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14"/>
              </a:rPr>
              <a:t>lh4.ggpht.com/9Bpvj6BZOy3myh5JrMB1fuLuRyXVCRo8EbKr9dcYvLayVKIVGAPfut11Kis877yje41Vaw=s85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15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15"/>
              </a:rPr>
              <a:t>lh3.ggpht.com/qKmwsWUsdIuhjapZ0uoFBx32Nf1qxoIa82rKKQW0Tv9eGRmHmg2Bk-56mSVX9QENLpRi=s85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16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16"/>
              </a:rPr>
              <a:t>lh5.ggpht.com/9cIDRG_oKGFmevKjhcUoEzZdKFS-RQppJUZblriQL6vhAZ72Gkn37kDC6o4arS4b4dhpOQ=s85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17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17"/>
              </a:rPr>
              <a:t>lh6.ggpht.com/Mg9hBNen2oyPH2_G-JQRu3kFyKGpM3B_GngtjpAD7kz6FIxLEwXn-wTvrJaKqsYS4mA2_A=s85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18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18"/>
              </a:rPr>
              <a:t>lh5.ggpht.com/0JtX7LB1hh80d3HgavdxIAco8hCaJpNmcLEzGrGi7IXDWpsE-Qa6wSYxs9vl8RbcLrlzVg=s85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19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19"/>
              </a:rPr>
              <a:t>lh3.ggpht.com/cT3axy9xf-uEg13Tu_ii1gkR4iFBoAL0PYj-NvNw42PkSrTxfCp7QGxhxW303Weuov74ilE=s85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20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20"/>
              </a:rPr>
              <a:t>lh4.ggpht.com/svzI4Y0YQdY8nZU-GryYkoSkajFgd5x7m0irq3NWCSFKpWFZS9HzgTL8wMQ5x2eAwEZ-Ink=s85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>
                <a:latin typeface="Arial" pitchFamily="34" charset="0"/>
                <a:cs typeface="Arial" pitchFamily="34" charset="0"/>
                <a:hlinkClick r:id="rId21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21"/>
              </a:rPr>
              <a:t>lh6.ggpht.com/ylGhCRpOzrf7-Syw3Sn1apCX2uMgeQwZVgltF5cYJbBWzncDDVAUcKoEJM8YwLIBPA3Q=s85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14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KAREL VI.</a:t>
            </a:r>
            <a:endParaRPr lang="cs-CZ" sz="5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METODIKA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Tento učební materiál </a:t>
            </a:r>
            <a:r>
              <a:rPr lang="cs-CZ" smtClean="0">
                <a:latin typeface="Arial" pitchFamily="34" charset="0"/>
                <a:cs typeface="Arial" pitchFamily="34" charset="0"/>
              </a:rPr>
              <a:t>je k učivu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 Karlovi VI.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Podle jednotlivých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slidů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si žáci opakují svoje znalosti z probraného učiva.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Podle otázek na jednotlivých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slidech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si žáci doplňují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poznatky z </a:t>
            </a:r>
            <a:r>
              <a:rPr lang="cs-CZ" dirty="0">
                <a:latin typeface="Arial" pitchFamily="34" charset="0"/>
                <a:cs typeface="Arial" pitchFamily="34" charset="0"/>
              </a:rPr>
              <a:t>minulých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hodin do </a:t>
            </a:r>
            <a:r>
              <a:rPr lang="cs-CZ" dirty="0">
                <a:latin typeface="Arial" pitchFamily="34" charset="0"/>
                <a:cs typeface="Arial" pitchFamily="34" charset="0"/>
              </a:rPr>
              <a:t>připravených pracovních listů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závěru hodiny si </a:t>
            </a:r>
            <a:r>
              <a:rPr lang="cs-CZ" dirty="0">
                <a:latin typeface="Arial" pitchFamily="34" charset="0"/>
                <a:cs typeface="Arial" pitchFamily="34" charset="0"/>
              </a:rPr>
              <a:t>žáci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vyplní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připravený test. Pracují s učebnicí.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678</TotalTime>
  <Words>573</Words>
  <Application>Microsoft Office PowerPoint</Application>
  <PresentationFormat>Předvádění na obrazovce (4:3)</PresentationFormat>
  <Paragraphs>237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Talent</vt:lpstr>
      <vt:lpstr>  Název školy:  ZŠ Štětí, Ostrovní 300 Autor:  Mgr. Ilona Stieranková Název materiálu:  VY_32_INOVACE_CAJS.5.A.17_karel_VI. Název: Karel VI. Číslo operačního programu: CZ.1.07/1.4.00/21.1693 Název projektu: PRIMA ŠKOLA </vt:lpstr>
      <vt:lpstr>KAREL VI.</vt:lpstr>
      <vt:lpstr>KAREL VI.</vt:lpstr>
      <vt:lpstr>KAREL VI.</vt:lpstr>
      <vt:lpstr>KAREL VI.</vt:lpstr>
      <vt:lpstr>KAREL VI.</vt:lpstr>
      <vt:lpstr>KAREL VI.</vt:lpstr>
      <vt:lpstr>KAREL VI.</vt:lpstr>
      <vt:lpstr>KAREL VI.</vt:lpstr>
      <vt:lpstr>KAREL VI.</vt:lpstr>
      <vt:lpstr>KAREL VI.</vt:lpstr>
      <vt:lpstr>KAREL VI.</vt:lpstr>
      <vt:lpstr>KAREL VI.</vt:lpstr>
      <vt:lpstr>KAREL VI.</vt:lpstr>
      <vt:lpstr>KAREL VI.</vt:lpstr>
      <vt:lpstr>KAREL VI.</vt:lpstr>
      <vt:lpstr>KAREL VI.</vt:lpstr>
      <vt:lpstr>KAREL VI.</vt:lpstr>
      <vt:lpstr>KAREL VI.</vt:lpstr>
      <vt:lpstr>Prezentace aplikace PowerPoint</vt:lpstr>
      <vt:lpstr>KAREL VI.</vt:lpstr>
    </vt:vector>
  </TitlesOfParts>
  <Company>Název společnosti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Vaše jméno</dc:creator>
  <cp:lastModifiedBy>User</cp:lastModifiedBy>
  <cp:revision>82</cp:revision>
  <dcterms:created xsi:type="dcterms:W3CDTF">2011-11-06T14:13:52Z</dcterms:created>
  <dcterms:modified xsi:type="dcterms:W3CDTF">2013-05-29T18:55:55Z</dcterms:modified>
</cp:coreProperties>
</file>