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2" r:id="rId2"/>
    <p:sldId id="258" r:id="rId3"/>
    <p:sldId id="304" r:id="rId4"/>
    <p:sldId id="307" r:id="rId5"/>
    <p:sldId id="308" r:id="rId6"/>
    <p:sldId id="309" r:id="rId7"/>
    <p:sldId id="310" r:id="rId8"/>
    <p:sldId id="311" r:id="rId9"/>
    <p:sldId id="312" r:id="rId10"/>
    <p:sldId id="305" r:id="rId11"/>
    <p:sldId id="306" r:id="rId12"/>
    <p:sldId id="313" r:id="rId13"/>
    <p:sldId id="314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94660"/>
  </p:normalViewPr>
  <p:slideViewPr>
    <p:cSldViewPr>
      <p:cViewPr>
        <p:scale>
          <a:sx n="109" d="100"/>
          <a:sy n="109" d="100"/>
        </p:scale>
        <p:origin x="-90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Yxz4WUShLiMkvgoZxApJySpcDakz7lrbw579M4n9RK1xfJYouGshhJsZmdAS3JHd0A4QEg=s116" TargetMode="External"/><Relationship Id="rId3" Type="http://schemas.openxmlformats.org/officeDocument/2006/relationships/hyperlink" Target="http://lh5.ggpht.com/9ipqcPHAXMGdjqtif9H69H4iLdvsgaVoFFWTxZgkx3zwAJMkPjQn00eNf-ZnROrnGxQInJI=s85" TargetMode="External"/><Relationship Id="rId7" Type="http://schemas.openxmlformats.org/officeDocument/2006/relationships/hyperlink" Target="http://lh4.ggpht.com/9j4aCqi87CaCjebhOyRbUhzWxW_mhUUhLhSkwjfd2xUDGbaImvsDLXI0a1N__0CtlVcZdbE=s85" TargetMode="External"/><Relationship Id="rId2" Type="http://schemas.openxmlformats.org/officeDocument/2006/relationships/hyperlink" Target="http://lh3.ggpht.com/fC-7VYLKS4LsWkoOvCepTaMtUazzwDy_pyqYI8qbsFGQ4e5ztvg5Uhk3KgXsFddVFPGK=s8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4.ggpht.com/TCZJiMGTykYqSuPG26xG12UbcPUAwqgYwXwpKLGX1Ue9GD7W6pO-11rnHWOeMXxQwBJbD4A=s85" TargetMode="External"/><Relationship Id="rId11" Type="http://schemas.openxmlformats.org/officeDocument/2006/relationships/hyperlink" Target="http://lh5.ggpht.com/bTJ8dEhzw3_y0gie2qMB768GkC68SHsIWO67ZA3McGsYZZVNfbyCnK5cDo_oq8Y-Ypd67w=s114" TargetMode="External"/><Relationship Id="rId5" Type="http://schemas.openxmlformats.org/officeDocument/2006/relationships/hyperlink" Target="http://lh4.ggpht.com/c4XZYvbS_MTywm5yI6Hbga9djndcxu4u53O7395BhpKK3GZ4U_DoZNK952oUnaAOL9XM6gs=s85" TargetMode="External"/><Relationship Id="rId10" Type="http://schemas.openxmlformats.org/officeDocument/2006/relationships/hyperlink" Target="http://lh3.ggpht.com/CbYRWZidstcMI1Ez5ajvMM6t7H6hTpAh7NLIsUhVRqJqL6HS7Q61hEekMY-1v6qe_5Ve=s114" TargetMode="External"/><Relationship Id="rId4" Type="http://schemas.openxmlformats.org/officeDocument/2006/relationships/hyperlink" Target="http://lh5.ggpht.com/36M6zaJSF6XDbGZTn__RcibWCENEzHoDDVzSwgD5Czs0uOHLnQ5MirCCaKyZCtr6cvraUBU=s85" TargetMode="External"/><Relationship Id="rId9" Type="http://schemas.openxmlformats.org/officeDocument/2006/relationships/hyperlink" Target="http://lh6.ggpht.com/OC46oKaCLPBIPXCFpgXIYTAhlGsoUqbNbDNkKY05bJowUV86mAdo1iO6CYjsPzPEhV9w2A=s85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VY_32_INOVACE_CAJS.5.A.18_narodni_obrozeni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Národní obrození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fontScale="925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učivu o památkách, architektuře a osobnostech v Čechách v době národního obrození.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23. 05. 2013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Národní obrození v Čechách: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Pozvednout český jazyk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opět na úroveň vzdělanců.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Motivovat obyvatele českých zemí k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národní uvědomělosti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Osobnosti národního obrození v Čechách: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Dobrovský – historik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Jungmann – učitel, spisovatel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Kajetán Tyl – dramatik, spisovatel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Karel Hynek Mácha – český básník a prozaik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Božena Němcová – spisovatelka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Karel Jaromír Erben –spisovatel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0960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Dobrovský – historik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079" y="3429000"/>
            <a:ext cx="17907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08571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Jungmann – učitel, spisovatel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394" y="3429000"/>
            <a:ext cx="2009775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08571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Josef Kajetán Tyl – dramatik, spisovatel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22622"/>
            <a:ext cx="2376264" cy="3059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911988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Karel Hynek Mácha – český básník a prozaik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3758" y="3241340"/>
            <a:ext cx="253450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911988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Božena Němcová – spisovatelka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996952"/>
            <a:ext cx="2592288" cy="3295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911988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Karel Jaromír Erben –spisovatel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40968"/>
            <a:ext cx="2592288" cy="333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911988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roce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1818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bylo založeno Národní muzeum v Praze – tehdy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Vlastenecké muzeum 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Čechách.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3573016"/>
            <a:ext cx="4144094" cy="3051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48168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Národní divadlo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Slavnostně otevřeno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1881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operou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Libuše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kterou složil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Bedřich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Smetana.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3832189" cy="2874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658367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21551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roce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1885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bylo postaveno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Rudolfinum.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oncerty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výstavy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20887"/>
            <a:ext cx="5112568" cy="3829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746243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Otázky a úkoly: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Pamatujete si některou z osobností z národního obrození?</a:t>
            </a:r>
          </a:p>
          <a:p>
            <a:pPr marL="64008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Přibližte spolužákům některou z budov, které byly postaveny v době národního obrození.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60224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784976" cy="56901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Mikulenková, L.: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Lidé a čas, učebnice pro 4. a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5. </a:t>
            </a:r>
          </a:p>
          <a:p>
            <a:pPr>
              <a:buNone/>
            </a:pP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ročník základní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školy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Prodos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2008, 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ISBN 978-80-7230-225-3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Adresa (URL):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2"/>
              </a:rPr>
              <a:t>lh3.ggpht.com/fC-7VYLKS4LsWkoOvCepTaMtUazzwDy_pyqYI8qbsFGQ4e5ztvg5Uhk3KgXsFddVFPGK=s85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lh5.ggpht.com/9ipqcPHAXMGdjqtif9H69H4iLdvsgaVoFFWTxZgkx3zwAJMkPjQn00eNf-ZnROrnGxQInJI=s85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4"/>
              </a:rPr>
              <a:t>http://lh5.ggpht.com/36M6zaJSF6XDbGZTn__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RcibWCENEzHoDDVzSwgD5Czs0uOHLnQ5MirCCaKyZCtr6cvraUBU=s85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lh4.ggpht.com/c4XZYvbS_MTywm5yI6Hbga9djndcxu4u53O7395BhpKK3GZ4U_DoZNK952oUnaAOL9XM6gs=s85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lh4.ggpht.com/TCZJiMGTykYqSuPG26xG12UbcPUAwqgYwXwpKLGX1Ue9GD7W6pO-11rnHWOeMXxQwBJbD4A=s85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7"/>
              </a:rPr>
              <a:t>http://lh4.ggpht.com/9j4aCqi87CaCjebhOyRbUhzWxW_mhUUhLhSkwjfd2xUDGbaImvsDLXI0a1N__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7"/>
              </a:rPr>
              <a:t>0CtlVcZdbE=s85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8"/>
              </a:rPr>
              <a:t>lh5.ggpht.com/Yxz4WUShLiMkvgoZxApJySpcDakz7lrbw579M4n9RK1xfJYouGshhJsZmdAS3JHd0A4QEg=s116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9"/>
              </a:rPr>
              <a:t>lh6.ggpht.com/OC46oKaCLPBIPXCFpgXIYTAhlGsoUqbNbDNkKY05bJowUV86mAdo1iO6CYjsPzPEhV9w2A=s85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10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0"/>
              </a:rPr>
              <a:t>lh3.ggpht.com/CbYRWZidstcMI1Ez5ajvMM6t7H6hTpAh7NLIsUhVRqJqL6HS7Q61hEekMY-1v6qe_5Ve=s114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>
                <a:latin typeface="Arial" pitchFamily="34" charset="0"/>
                <a:cs typeface="Arial" pitchFamily="34" charset="0"/>
                <a:hlinkClick r:id="rId11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11"/>
              </a:rPr>
              <a:t>lh5.ggpht.com/bTJ8dEhzw3_y0gie2qMB768GkC68SHsIWO67ZA3McGsYZZVNfbyCnK5cDo_oq8Y-Ypd67w=s114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NÁRODNÍ OBROZENÍ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Tento učební materiál je k učivu o národním obrození v Čechách.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žáci opakují svoje znalosti z probraného učiva – podle obrázků si zkoušejí poznat jednotlivé osobnosti.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otázek si žáci doplňují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poznatky z </a:t>
            </a:r>
            <a:r>
              <a:rPr lang="cs-CZ" dirty="0">
                <a:latin typeface="Arial" pitchFamily="34" charset="0"/>
                <a:cs typeface="Arial" pitchFamily="34" charset="0"/>
              </a:rPr>
              <a:t>minulých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hodin do </a:t>
            </a:r>
            <a:r>
              <a:rPr lang="cs-CZ" dirty="0">
                <a:latin typeface="Arial" pitchFamily="34" charset="0"/>
                <a:cs typeface="Arial" pitchFamily="34" charset="0"/>
              </a:rPr>
              <a:t>připravených pracovních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listů.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Otázky a úkoly jsou připraveny pro práci </a:t>
            </a:r>
            <a:r>
              <a:rPr lang="cs-CZ" smtClean="0">
                <a:latin typeface="Arial" pitchFamily="34" charset="0"/>
                <a:cs typeface="Arial" pitchFamily="34" charset="0"/>
              </a:rPr>
              <a:t>ve skupinách.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si </a:t>
            </a:r>
            <a:r>
              <a:rPr lang="cs-CZ" dirty="0">
                <a:latin typeface="Arial" pitchFamily="34" charset="0"/>
                <a:cs typeface="Arial" pitchFamily="34" charset="0"/>
              </a:rPr>
              <a:t>žáci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vyplní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592</TotalTime>
  <Words>364</Words>
  <Application>Microsoft Office PowerPoint</Application>
  <PresentationFormat>Předvádění na obrazovce (4:3)</PresentationFormat>
  <Paragraphs>184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  Název školy:  ZŠ Štětí, Ostrovní 300 Autor:  Mgr. Ilona Stieranková Název materiálu:  VY_32_INOVACE_CAJS.5.A.18_narodni_obrozeni Název: Národní obrození Číslo operačního programu: CZ.1.07/1.4.00/21.1693 Název projektu: PRIMA ŠKOLA 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NÁRODNÍ OBROZENÍ</vt:lpstr>
      <vt:lpstr>Prezentace aplikace PowerPoint</vt:lpstr>
      <vt:lpstr>NÁRODNÍ OBROZENÍ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User</cp:lastModifiedBy>
  <cp:revision>72</cp:revision>
  <dcterms:created xsi:type="dcterms:W3CDTF">2011-11-06T14:13:52Z</dcterms:created>
  <dcterms:modified xsi:type="dcterms:W3CDTF">2013-05-29T19:10:01Z</dcterms:modified>
</cp:coreProperties>
</file>